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2"/>
  </p:notesMasterIdLst>
  <p:sldIdLst>
    <p:sldId id="389" r:id="rId5"/>
    <p:sldId id="260" r:id="rId6"/>
    <p:sldId id="424" r:id="rId7"/>
    <p:sldId id="262" r:id="rId8"/>
    <p:sldId id="264" r:id="rId9"/>
    <p:sldId id="266" r:id="rId10"/>
    <p:sldId id="268" r:id="rId11"/>
    <p:sldId id="270" r:id="rId12"/>
    <p:sldId id="272" r:id="rId13"/>
    <p:sldId id="274" r:id="rId14"/>
    <p:sldId id="276" r:id="rId15"/>
    <p:sldId id="278" r:id="rId16"/>
    <p:sldId id="282" r:id="rId17"/>
    <p:sldId id="427" r:id="rId18"/>
    <p:sldId id="284" r:id="rId19"/>
    <p:sldId id="286" r:id="rId20"/>
    <p:sldId id="288" r:id="rId21"/>
    <p:sldId id="290" r:id="rId22"/>
    <p:sldId id="292" r:id="rId23"/>
    <p:sldId id="395" r:id="rId24"/>
    <p:sldId id="390" r:id="rId25"/>
    <p:sldId id="391" r:id="rId26"/>
    <p:sldId id="426" r:id="rId27"/>
    <p:sldId id="294" r:id="rId28"/>
    <p:sldId id="296" r:id="rId29"/>
    <p:sldId id="298" r:id="rId30"/>
    <p:sldId id="300" r:id="rId31"/>
    <p:sldId id="302" r:id="rId32"/>
    <p:sldId id="304" r:id="rId33"/>
    <p:sldId id="308" r:id="rId34"/>
    <p:sldId id="306" r:id="rId35"/>
    <p:sldId id="393" r:id="rId36"/>
    <p:sldId id="394" r:id="rId37"/>
    <p:sldId id="392" r:id="rId38"/>
    <p:sldId id="310" r:id="rId39"/>
    <p:sldId id="312" r:id="rId40"/>
    <p:sldId id="397" r:id="rId41"/>
    <p:sldId id="396" r:id="rId42"/>
    <p:sldId id="417" r:id="rId43"/>
    <p:sldId id="314" r:id="rId44"/>
    <p:sldId id="399" r:id="rId45"/>
    <p:sldId id="398" r:id="rId46"/>
    <p:sldId id="418" r:id="rId47"/>
    <p:sldId id="419" r:id="rId48"/>
    <p:sldId id="316" r:id="rId49"/>
    <p:sldId id="400" r:id="rId50"/>
    <p:sldId id="402" r:id="rId51"/>
    <p:sldId id="401" r:id="rId52"/>
    <p:sldId id="318" r:id="rId53"/>
    <p:sldId id="320" r:id="rId54"/>
    <p:sldId id="403" r:id="rId55"/>
    <p:sldId id="322" r:id="rId56"/>
    <p:sldId id="324" r:id="rId57"/>
    <p:sldId id="326" r:id="rId58"/>
    <p:sldId id="328" r:id="rId59"/>
    <p:sldId id="330" r:id="rId60"/>
    <p:sldId id="405" r:id="rId61"/>
    <p:sldId id="410" r:id="rId62"/>
    <p:sldId id="332" r:id="rId63"/>
    <p:sldId id="407" r:id="rId64"/>
    <p:sldId id="411" r:id="rId65"/>
    <p:sldId id="414" r:id="rId66"/>
    <p:sldId id="406" r:id="rId67"/>
    <p:sldId id="412" r:id="rId68"/>
    <p:sldId id="408" r:id="rId69"/>
    <p:sldId id="413" r:id="rId70"/>
    <p:sldId id="415" r:id="rId71"/>
    <p:sldId id="334" r:id="rId72"/>
    <p:sldId id="336" r:id="rId73"/>
    <p:sldId id="338" r:id="rId74"/>
    <p:sldId id="340" r:id="rId75"/>
    <p:sldId id="425" r:id="rId76"/>
    <p:sldId id="342" r:id="rId77"/>
    <p:sldId id="350" r:id="rId78"/>
    <p:sldId id="348" r:id="rId79"/>
    <p:sldId id="409" r:id="rId80"/>
    <p:sldId id="352" r:id="rId81"/>
    <p:sldId id="354" r:id="rId82"/>
    <p:sldId id="356" r:id="rId83"/>
    <p:sldId id="358" r:id="rId84"/>
    <p:sldId id="360" r:id="rId85"/>
    <p:sldId id="366" r:id="rId86"/>
    <p:sldId id="422" r:id="rId87"/>
    <p:sldId id="423" r:id="rId88"/>
    <p:sldId id="368" r:id="rId89"/>
    <p:sldId id="370" r:id="rId90"/>
    <p:sldId id="372" r:id="rId91"/>
    <p:sldId id="376" r:id="rId92"/>
    <p:sldId id="378" r:id="rId93"/>
    <p:sldId id="380" r:id="rId94"/>
    <p:sldId id="382" r:id="rId95"/>
    <p:sldId id="384" r:id="rId96"/>
    <p:sldId id="386" r:id="rId97"/>
    <p:sldId id="416" r:id="rId98"/>
    <p:sldId id="420" r:id="rId99"/>
    <p:sldId id="421" r:id="rId100"/>
    <p:sldId id="388" r:id="rId101"/>
  </p:sldIdLst>
  <p:sldSz cx="13049250" cy="7315200"/>
  <p:notesSz cx="6858000" cy="9144000"/>
  <p:custDataLst>
    <p:tags r:id="rId10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76B13A-02BB-C669-BD78-A23B256DB4D3}" name="Carole Larlus" initials="CL" userId="S::Carole@monunivert.onmicrosoft.com::6afe537d-2e0c-444b-bda4-e5ed3d94d12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9DAE"/>
    <a:srgbClr val="8BAD21"/>
    <a:srgbClr val="626A77"/>
    <a:srgbClr val="44BC9A"/>
    <a:srgbClr val="F0F0F0"/>
    <a:srgbClr val="00B5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F24689-F7E3-4E72-89BB-ACF33C4CF1A8}" v="696" dt="2023-05-23T07:57:12.607"/>
    <p1510:client id="{933E6BEB-80AD-4EF0-8453-4E063888ECB4}" v="849" dt="2023-05-24T07:34:23.67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14" autoAdjust="0"/>
    <p:restoredTop sz="91970" autoAdjust="0"/>
  </p:normalViewPr>
  <p:slideViewPr>
    <p:cSldViewPr>
      <p:cViewPr varScale="1">
        <p:scale>
          <a:sx n="113" d="100"/>
          <a:sy n="113" d="100"/>
        </p:scale>
        <p:origin x="318" y="114"/>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ableStyles" Target="tableStyle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tags" Target="tags/tag1.xml"/><Relationship Id="rId108" Type="http://schemas.microsoft.com/office/2016/11/relationships/changesInfo" Target="changesInfos/changesInfo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microsoft.com/office/2015/10/relationships/revisionInfo" Target="revisionInfo.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microsoft.com/office/2018/10/relationships/authors" Targe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Luc Bahri – MONUNIVERT" userId="S::jlb@monunivert.fr::401c661d-8bce-480d-9b3b-a7a6a6a6a76f" providerId="AD" clId="Web-{4F0CBEC0-E5AD-B4EB-FA0F-DBAF7AF187A5}"/>
    <pc:docChg chg="modSld">
      <pc:chgData name="Jean-Luc Bahri – MONUNIVERT" userId="S::jlb@monunivert.fr::401c661d-8bce-480d-9b3b-a7a6a6a6a76f" providerId="AD" clId="Web-{4F0CBEC0-E5AD-B4EB-FA0F-DBAF7AF187A5}" dt="2023-05-18T08:41:56.977" v="13" actId="20577"/>
      <pc:docMkLst>
        <pc:docMk/>
      </pc:docMkLst>
      <pc:sldChg chg="modSp">
        <pc:chgData name="Jean-Luc Bahri – MONUNIVERT" userId="S::jlb@monunivert.fr::401c661d-8bce-480d-9b3b-a7a6a6a6a76f" providerId="AD" clId="Web-{4F0CBEC0-E5AD-B4EB-FA0F-DBAF7AF187A5}" dt="2023-05-18T07:44:19.851" v="1" actId="20577"/>
        <pc:sldMkLst>
          <pc:docMk/>
          <pc:sldMk cId="0" sldId="264"/>
        </pc:sldMkLst>
        <pc:spChg chg="mod">
          <ac:chgData name="Jean-Luc Bahri – MONUNIVERT" userId="S::jlb@monunivert.fr::401c661d-8bce-480d-9b3b-a7a6a6a6a76f" providerId="AD" clId="Web-{4F0CBEC0-E5AD-B4EB-FA0F-DBAF7AF187A5}" dt="2023-05-18T07:44:19.851" v="1" actId="20577"/>
          <ac:spMkLst>
            <pc:docMk/>
            <pc:sldMk cId="0" sldId="264"/>
            <ac:spMk id="6" creationId="{3ACE6055-27EA-4CEC-E4C6-6D70FB7D09CC}"/>
          </ac:spMkLst>
        </pc:spChg>
      </pc:sldChg>
      <pc:sldChg chg="modSp">
        <pc:chgData name="Jean-Luc Bahri – MONUNIVERT" userId="S::jlb@monunivert.fr::401c661d-8bce-480d-9b3b-a7a6a6a6a76f" providerId="AD" clId="Web-{4F0CBEC0-E5AD-B4EB-FA0F-DBAF7AF187A5}" dt="2023-05-18T07:44:59.633" v="2" actId="20577"/>
        <pc:sldMkLst>
          <pc:docMk/>
          <pc:sldMk cId="0" sldId="270"/>
        </pc:sldMkLst>
        <pc:spChg chg="mod">
          <ac:chgData name="Jean-Luc Bahri – MONUNIVERT" userId="S::jlb@monunivert.fr::401c661d-8bce-480d-9b3b-a7a6a6a6a76f" providerId="AD" clId="Web-{4F0CBEC0-E5AD-B4EB-FA0F-DBAF7AF187A5}" dt="2023-05-18T07:44:59.633" v="2" actId="20577"/>
          <ac:spMkLst>
            <pc:docMk/>
            <pc:sldMk cId="0" sldId="270"/>
            <ac:spMk id="6" creationId="{E84C3034-F600-76A5-1FA5-50FA1F9B2526}"/>
          </ac:spMkLst>
        </pc:spChg>
      </pc:sldChg>
      <pc:sldChg chg="modSp">
        <pc:chgData name="Jean-Luc Bahri – MONUNIVERT" userId="S::jlb@monunivert.fr::401c661d-8bce-480d-9b3b-a7a6a6a6a76f" providerId="AD" clId="Web-{4F0CBEC0-E5AD-B4EB-FA0F-DBAF7AF187A5}" dt="2023-05-18T08:19:39.115" v="4" actId="20577"/>
        <pc:sldMkLst>
          <pc:docMk/>
          <pc:sldMk cId="0" sldId="276"/>
        </pc:sldMkLst>
        <pc:spChg chg="mod">
          <ac:chgData name="Jean-Luc Bahri – MONUNIVERT" userId="S::jlb@monunivert.fr::401c661d-8bce-480d-9b3b-a7a6a6a6a76f" providerId="AD" clId="Web-{4F0CBEC0-E5AD-B4EB-FA0F-DBAF7AF187A5}" dt="2023-05-18T08:19:39.115" v="4" actId="20577"/>
          <ac:spMkLst>
            <pc:docMk/>
            <pc:sldMk cId="0" sldId="276"/>
            <ac:spMk id="7" creationId="{36EDC325-3865-5D00-BB25-8D227705E97C}"/>
          </ac:spMkLst>
        </pc:spChg>
      </pc:sldChg>
      <pc:sldChg chg="modSp">
        <pc:chgData name="Jean-Luc Bahri – MONUNIVERT" userId="S::jlb@monunivert.fr::401c661d-8bce-480d-9b3b-a7a6a6a6a76f" providerId="AD" clId="Web-{4F0CBEC0-E5AD-B4EB-FA0F-DBAF7AF187A5}" dt="2023-05-18T08:32:43.235" v="5" actId="20577"/>
        <pc:sldMkLst>
          <pc:docMk/>
          <pc:sldMk cId="0" sldId="282"/>
        </pc:sldMkLst>
        <pc:spChg chg="mod">
          <ac:chgData name="Jean-Luc Bahri – MONUNIVERT" userId="S::jlb@monunivert.fr::401c661d-8bce-480d-9b3b-a7a6a6a6a76f" providerId="AD" clId="Web-{4F0CBEC0-E5AD-B4EB-FA0F-DBAF7AF187A5}" dt="2023-05-18T08:32:43.235" v="5" actId="20577"/>
          <ac:spMkLst>
            <pc:docMk/>
            <pc:sldMk cId="0" sldId="282"/>
            <ac:spMk id="8" creationId="{979B9E17-1B68-45FB-C8F8-9D6E0B4282AD}"/>
          </ac:spMkLst>
        </pc:spChg>
      </pc:sldChg>
      <pc:sldChg chg="modSp">
        <pc:chgData name="Jean-Luc Bahri – MONUNIVERT" userId="S::jlb@monunivert.fr::401c661d-8bce-480d-9b3b-a7a6a6a6a76f" providerId="AD" clId="Web-{4F0CBEC0-E5AD-B4EB-FA0F-DBAF7AF187A5}" dt="2023-05-18T08:34:21.976" v="11" actId="20577"/>
        <pc:sldMkLst>
          <pc:docMk/>
          <pc:sldMk cId="0" sldId="286"/>
        </pc:sldMkLst>
        <pc:spChg chg="mod">
          <ac:chgData name="Jean-Luc Bahri – MONUNIVERT" userId="S::jlb@monunivert.fr::401c661d-8bce-480d-9b3b-a7a6a6a6a76f" providerId="AD" clId="Web-{4F0CBEC0-E5AD-B4EB-FA0F-DBAF7AF187A5}" dt="2023-05-18T08:34:21.976" v="11" actId="20577"/>
          <ac:spMkLst>
            <pc:docMk/>
            <pc:sldMk cId="0" sldId="286"/>
            <ac:spMk id="7" creationId="{3E557D3B-A58E-F13B-9A96-D82E2451D70D}"/>
          </ac:spMkLst>
        </pc:spChg>
        <pc:spChg chg="mod">
          <ac:chgData name="Jean-Luc Bahri – MONUNIVERT" userId="S::jlb@monunivert.fr::401c661d-8bce-480d-9b3b-a7a6a6a6a76f" providerId="AD" clId="Web-{4F0CBEC0-E5AD-B4EB-FA0F-DBAF7AF187A5}" dt="2023-05-18T08:33:20.410" v="7" actId="20577"/>
          <ac:spMkLst>
            <pc:docMk/>
            <pc:sldMk cId="0" sldId="286"/>
            <ac:spMk id="8" creationId="{A106622E-2F78-27B8-41BC-69B035C5CA11}"/>
          </ac:spMkLst>
        </pc:spChg>
      </pc:sldChg>
      <pc:sldChg chg="modSp">
        <pc:chgData name="Jean-Luc Bahri – MONUNIVERT" userId="S::jlb@monunivert.fr::401c661d-8bce-480d-9b3b-a7a6a6a6a76f" providerId="AD" clId="Web-{4F0CBEC0-E5AD-B4EB-FA0F-DBAF7AF187A5}" dt="2023-05-18T08:41:56.977" v="13" actId="20577"/>
        <pc:sldMkLst>
          <pc:docMk/>
          <pc:sldMk cId="0" sldId="288"/>
        </pc:sldMkLst>
        <pc:spChg chg="mod">
          <ac:chgData name="Jean-Luc Bahri – MONUNIVERT" userId="S::jlb@monunivert.fr::401c661d-8bce-480d-9b3b-a7a6a6a6a76f" providerId="AD" clId="Web-{4F0CBEC0-E5AD-B4EB-FA0F-DBAF7AF187A5}" dt="2023-05-18T08:41:56.977" v="13" actId="20577"/>
          <ac:spMkLst>
            <pc:docMk/>
            <pc:sldMk cId="0" sldId="288"/>
            <ac:spMk id="6" creationId="{74966B67-C071-CBCB-A0BB-4A6B53B715F1}"/>
          </ac:spMkLst>
        </pc:spChg>
      </pc:sldChg>
    </pc:docChg>
  </pc:docChgLst>
  <pc:docChgLst>
    <pc:chgData name="Guillaume Herrmann" userId="c25005f4-3410-4672-bf9e-23e84d9a0ec9" providerId="ADAL" clId="{933E6BEB-80AD-4EF0-8453-4E063888ECB4}"/>
    <pc:docChg chg="undo redo custSel addSld delSld modSld sldOrd">
      <pc:chgData name="Guillaume Herrmann" userId="c25005f4-3410-4672-bf9e-23e84d9a0ec9" providerId="ADAL" clId="{933E6BEB-80AD-4EF0-8453-4E063888ECB4}" dt="2023-05-24T07:45:49.739" v="1571" actId="13926"/>
      <pc:docMkLst>
        <pc:docMk/>
      </pc:docMkLst>
      <pc:sldChg chg="addSp delSp modSp mod">
        <pc:chgData name="Guillaume Herrmann" userId="c25005f4-3410-4672-bf9e-23e84d9a0ec9" providerId="ADAL" clId="{933E6BEB-80AD-4EF0-8453-4E063888ECB4}" dt="2023-05-22T14:30:40.387" v="901" actId="14100"/>
        <pc:sldMkLst>
          <pc:docMk/>
          <pc:sldMk cId="0" sldId="260"/>
        </pc:sldMkLst>
        <pc:spChg chg="add mod">
          <ac:chgData name="Guillaume Herrmann" userId="c25005f4-3410-4672-bf9e-23e84d9a0ec9" providerId="ADAL" clId="{933E6BEB-80AD-4EF0-8453-4E063888ECB4}" dt="2023-05-22T13:53:08.920" v="732"/>
          <ac:spMkLst>
            <pc:docMk/>
            <pc:sldMk cId="0" sldId="260"/>
            <ac:spMk id="12" creationId="{B0C56AFB-F1A6-4263-761D-64DD699275EF}"/>
          </ac:spMkLst>
        </pc:spChg>
        <pc:spChg chg="add del mod">
          <ac:chgData name="Guillaume Herrmann" userId="c25005f4-3410-4672-bf9e-23e84d9a0ec9" providerId="ADAL" clId="{933E6BEB-80AD-4EF0-8453-4E063888ECB4}" dt="2023-05-22T14:11:55.008" v="816"/>
          <ac:spMkLst>
            <pc:docMk/>
            <pc:sldMk cId="0" sldId="260"/>
            <ac:spMk id="19" creationId="{111FA27F-EFD1-4430-BF88-B3FA89772555}"/>
          </ac:spMkLst>
        </pc:spChg>
        <pc:spChg chg="add mod">
          <ac:chgData name="Guillaume Herrmann" userId="c25005f4-3410-4672-bf9e-23e84d9a0ec9" providerId="ADAL" clId="{933E6BEB-80AD-4EF0-8453-4E063888ECB4}" dt="2023-05-22T14:28:09.734" v="878" actId="164"/>
          <ac:spMkLst>
            <pc:docMk/>
            <pc:sldMk cId="0" sldId="260"/>
            <ac:spMk id="23" creationId="{FBB07580-185B-21F1-A544-E96D398760A3}"/>
          </ac:spMkLst>
        </pc:spChg>
        <pc:spChg chg="add mod">
          <ac:chgData name="Guillaume Herrmann" userId="c25005f4-3410-4672-bf9e-23e84d9a0ec9" providerId="ADAL" clId="{933E6BEB-80AD-4EF0-8453-4E063888ECB4}" dt="2023-05-22T14:29:43.330" v="893" actId="692"/>
          <ac:spMkLst>
            <pc:docMk/>
            <pc:sldMk cId="0" sldId="260"/>
            <ac:spMk id="27" creationId="{E708132D-F505-B917-7E20-4495E0D6DF26}"/>
          </ac:spMkLst>
        </pc:spChg>
        <pc:spChg chg="add mod">
          <ac:chgData name="Guillaume Herrmann" userId="c25005f4-3410-4672-bf9e-23e84d9a0ec9" providerId="ADAL" clId="{933E6BEB-80AD-4EF0-8453-4E063888ECB4}" dt="2023-05-22T14:30:11.221" v="897" actId="14100"/>
          <ac:spMkLst>
            <pc:docMk/>
            <pc:sldMk cId="0" sldId="260"/>
            <ac:spMk id="28" creationId="{69D98EC0-6CEF-79AE-E13C-CE47F618A140}"/>
          </ac:spMkLst>
        </pc:spChg>
        <pc:spChg chg="add mod">
          <ac:chgData name="Guillaume Herrmann" userId="c25005f4-3410-4672-bf9e-23e84d9a0ec9" providerId="ADAL" clId="{933E6BEB-80AD-4EF0-8453-4E063888ECB4}" dt="2023-05-22T14:30:40.387" v="901" actId="14100"/>
          <ac:spMkLst>
            <pc:docMk/>
            <pc:sldMk cId="0" sldId="260"/>
            <ac:spMk id="29" creationId="{6FE918C7-D7F0-51C2-3191-E337E7AEBA8F}"/>
          </ac:spMkLst>
        </pc:spChg>
        <pc:grpChg chg="add mod">
          <ac:chgData name="Guillaume Herrmann" userId="c25005f4-3410-4672-bf9e-23e84d9a0ec9" providerId="ADAL" clId="{933E6BEB-80AD-4EF0-8453-4E063888ECB4}" dt="2023-05-22T14:28:22.753" v="879" actId="1076"/>
          <ac:grpSpMkLst>
            <pc:docMk/>
            <pc:sldMk cId="0" sldId="260"/>
            <ac:grpSpMk id="24" creationId="{A21F6F22-0A42-6729-573F-30447D8D303E}"/>
          </ac:grpSpMkLst>
        </pc:grpChg>
        <pc:graphicFrameChg chg="add del mod modGraphic">
          <ac:chgData name="Guillaume Herrmann" userId="c25005f4-3410-4672-bf9e-23e84d9a0ec9" providerId="ADAL" clId="{933E6BEB-80AD-4EF0-8453-4E063888ECB4}" dt="2023-05-22T14:24:59.390" v="837" actId="478"/>
          <ac:graphicFrameMkLst>
            <pc:docMk/>
            <pc:sldMk cId="0" sldId="260"/>
            <ac:graphicFrameMk id="20" creationId="{9440D986-B4EF-F566-A055-8CB92E69D967}"/>
          </ac:graphicFrameMkLst>
        </pc:graphicFrameChg>
        <pc:graphicFrameChg chg="add mod modGraphic">
          <ac:chgData name="Guillaume Herrmann" userId="c25005f4-3410-4672-bf9e-23e84d9a0ec9" providerId="ADAL" clId="{933E6BEB-80AD-4EF0-8453-4E063888ECB4}" dt="2023-05-22T14:25:26.481" v="844" actId="14100"/>
          <ac:graphicFrameMkLst>
            <pc:docMk/>
            <pc:sldMk cId="0" sldId="260"/>
            <ac:graphicFrameMk id="21" creationId="{69E8C306-B805-9553-974A-48558102112F}"/>
          </ac:graphicFrameMkLst>
        </pc:graphicFrameChg>
        <pc:picChg chg="del">
          <ac:chgData name="Guillaume Herrmann" userId="c25005f4-3410-4672-bf9e-23e84d9a0ec9" providerId="ADAL" clId="{933E6BEB-80AD-4EF0-8453-4E063888ECB4}" dt="2023-05-22T13:53:00.045" v="731" actId="478"/>
          <ac:picMkLst>
            <pc:docMk/>
            <pc:sldMk cId="0" sldId="260"/>
            <ac:picMk id="4" creationId="{00000000-0000-0000-0000-000000000000}"/>
          </ac:picMkLst>
        </pc:picChg>
        <pc:picChg chg="del">
          <ac:chgData name="Guillaume Herrmann" userId="c25005f4-3410-4672-bf9e-23e84d9a0ec9" providerId="ADAL" clId="{933E6BEB-80AD-4EF0-8453-4E063888ECB4}" dt="2023-05-22T14:12:22.638" v="822" actId="478"/>
          <ac:picMkLst>
            <pc:docMk/>
            <pc:sldMk cId="0" sldId="260"/>
            <ac:picMk id="7" creationId="{00000000-0000-0000-0000-000000000000}"/>
          </ac:picMkLst>
        </pc:picChg>
        <pc:picChg chg="del">
          <ac:chgData name="Guillaume Herrmann" userId="c25005f4-3410-4672-bf9e-23e84d9a0ec9" providerId="ADAL" clId="{933E6BEB-80AD-4EF0-8453-4E063888ECB4}" dt="2023-05-22T14:12:29.253" v="823" actId="478"/>
          <ac:picMkLst>
            <pc:docMk/>
            <pc:sldMk cId="0" sldId="260"/>
            <ac:picMk id="9" creationId="{00000000-0000-0000-0000-000000000000}"/>
          </ac:picMkLst>
        </pc:picChg>
        <pc:picChg chg="add del">
          <ac:chgData name="Guillaume Herrmann" userId="c25005f4-3410-4672-bf9e-23e84d9a0ec9" providerId="ADAL" clId="{933E6BEB-80AD-4EF0-8453-4E063888ECB4}" dt="2023-05-22T14:11:06.662" v="805" actId="478"/>
          <ac:picMkLst>
            <pc:docMk/>
            <pc:sldMk cId="0" sldId="260"/>
            <ac:picMk id="14" creationId="{EAB9C1C3-6897-F26D-E91C-9461B49D71CF}"/>
          </ac:picMkLst>
        </pc:picChg>
        <pc:picChg chg="add del">
          <ac:chgData name="Guillaume Herrmann" userId="c25005f4-3410-4672-bf9e-23e84d9a0ec9" providerId="ADAL" clId="{933E6BEB-80AD-4EF0-8453-4E063888ECB4}" dt="2023-05-22T14:11:08.871" v="807" actId="22"/>
          <ac:picMkLst>
            <pc:docMk/>
            <pc:sldMk cId="0" sldId="260"/>
            <ac:picMk id="16" creationId="{8FF58F6F-356C-5177-1719-8C298FD485C8}"/>
          </ac:picMkLst>
        </pc:picChg>
        <pc:picChg chg="add del mod">
          <ac:chgData name="Guillaume Herrmann" userId="c25005f4-3410-4672-bf9e-23e84d9a0ec9" providerId="ADAL" clId="{933E6BEB-80AD-4EF0-8453-4E063888ECB4}" dt="2023-05-22T14:25:38.378" v="846" actId="21"/>
          <ac:picMkLst>
            <pc:docMk/>
            <pc:sldMk cId="0" sldId="260"/>
            <ac:picMk id="18" creationId="{1FE5940B-CC3B-0FEF-4013-5810A28AB95B}"/>
          </ac:picMkLst>
        </pc:picChg>
        <pc:picChg chg="add mod">
          <ac:chgData name="Guillaume Herrmann" userId="c25005f4-3410-4672-bf9e-23e84d9a0ec9" providerId="ADAL" clId="{933E6BEB-80AD-4EF0-8453-4E063888ECB4}" dt="2023-05-22T14:28:09.734" v="878" actId="164"/>
          <ac:picMkLst>
            <pc:docMk/>
            <pc:sldMk cId="0" sldId="260"/>
            <ac:picMk id="22" creationId="{2DE7B3E8-480A-5A15-F8E1-6F2705C89F2F}"/>
          </ac:picMkLst>
        </pc:picChg>
        <pc:picChg chg="add mod">
          <ac:chgData name="Guillaume Herrmann" userId="c25005f4-3410-4672-bf9e-23e84d9a0ec9" providerId="ADAL" clId="{933E6BEB-80AD-4EF0-8453-4E063888ECB4}" dt="2023-05-22T14:29:02.573" v="886" actId="1076"/>
          <ac:picMkLst>
            <pc:docMk/>
            <pc:sldMk cId="0" sldId="260"/>
            <ac:picMk id="25" creationId="{D062B522-E144-0D96-80AA-6031701E401F}"/>
          </ac:picMkLst>
        </pc:picChg>
        <pc:picChg chg="add mod">
          <ac:chgData name="Guillaume Herrmann" userId="c25005f4-3410-4672-bf9e-23e84d9a0ec9" providerId="ADAL" clId="{933E6BEB-80AD-4EF0-8453-4E063888ECB4}" dt="2023-05-22T14:30:22.375" v="898" actId="1076"/>
          <ac:picMkLst>
            <pc:docMk/>
            <pc:sldMk cId="0" sldId="260"/>
            <ac:picMk id="26" creationId="{7B0F2D9F-2D84-D0BD-2FD7-1426479257C0}"/>
          </ac:picMkLst>
        </pc:picChg>
      </pc:sldChg>
      <pc:sldChg chg="addSp delSp modSp mod">
        <pc:chgData name="Guillaume Herrmann" userId="c25005f4-3410-4672-bf9e-23e84d9a0ec9" providerId="ADAL" clId="{933E6BEB-80AD-4EF0-8453-4E063888ECB4}" dt="2023-05-22T13:53:22.399" v="758" actId="20577"/>
        <pc:sldMkLst>
          <pc:docMk/>
          <pc:sldMk cId="0" sldId="262"/>
        </pc:sldMkLst>
        <pc:spChg chg="add mod">
          <ac:chgData name="Guillaume Herrmann" userId="c25005f4-3410-4672-bf9e-23e84d9a0ec9" providerId="ADAL" clId="{933E6BEB-80AD-4EF0-8453-4E063888ECB4}" dt="2023-05-22T13:53:22.399" v="758" actId="20577"/>
          <ac:spMkLst>
            <pc:docMk/>
            <pc:sldMk cId="0" sldId="262"/>
            <ac:spMk id="7" creationId="{7F592FF3-F6ED-55D2-3EBD-D5CAC907EFD3}"/>
          </ac:spMkLst>
        </pc:spChg>
        <pc:picChg chg="del">
          <ac:chgData name="Guillaume Herrmann" userId="c25005f4-3410-4672-bf9e-23e84d9a0ec9" providerId="ADAL" clId="{933E6BEB-80AD-4EF0-8453-4E063888ECB4}" dt="2023-05-22T13:53:14.350" v="733" actId="478"/>
          <ac:picMkLst>
            <pc:docMk/>
            <pc:sldMk cId="0" sldId="262"/>
            <ac:picMk id="5" creationId="{00000000-0000-0000-0000-000000000000}"/>
          </ac:picMkLst>
        </pc:picChg>
      </pc:sldChg>
      <pc:sldChg chg="addSp delSp modSp mod">
        <pc:chgData name="Guillaume Herrmann" userId="c25005f4-3410-4672-bf9e-23e84d9a0ec9" providerId="ADAL" clId="{933E6BEB-80AD-4EF0-8453-4E063888ECB4}" dt="2023-05-22T13:53:28.870" v="760"/>
        <pc:sldMkLst>
          <pc:docMk/>
          <pc:sldMk cId="0" sldId="264"/>
        </pc:sldMkLst>
        <pc:spChg chg="add mod">
          <ac:chgData name="Guillaume Herrmann" userId="c25005f4-3410-4672-bf9e-23e84d9a0ec9" providerId="ADAL" clId="{933E6BEB-80AD-4EF0-8453-4E063888ECB4}" dt="2023-05-22T13:53:28.870" v="760"/>
          <ac:spMkLst>
            <pc:docMk/>
            <pc:sldMk cId="0" sldId="264"/>
            <ac:spMk id="7" creationId="{FD20F422-9801-E950-EF75-37F702168103}"/>
          </ac:spMkLst>
        </pc:spChg>
        <pc:picChg chg="del">
          <ac:chgData name="Guillaume Herrmann" userId="c25005f4-3410-4672-bf9e-23e84d9a0ec9" providerId="ADAL" clId="{933E6BEB-80AD-4EF0-8453-4E063888ECB4}" dt="2023-05-22T13:53:27.918" v="759" actId="478"/>
          <ac:picMkLst>
            <pc:docMk/>
            <pc:sldMk cId="0" sldId="264"/>
            <ac:picMk id="5" creationId="{00000000-0000-0000-0000-000000000000}"/>
          </ac:picMkLst>
        </pc:picChg>
      </pc:sldChg>
      <pc:sldChg chg="addSp delSp modSp mod">
        <pc:chgData name="Guillaume Herrmann" userId="c25005f4-3410-4672-bf9e-23e84d9a0ec9" providerId="ADAL" clId="{933E6BEB-80AD-4EF0-8453-4E063888ECB4}" dt="2023-05-22T13:53:33.263" v="762"/>
        <pc:sldMkLst>
          <pc:docMk/>
          <pc:sldMk cId="0" sldId="266"/>
        </pc:sldMkLst>
        <pc:spChg chg="add mod">
          <ac:chgData name="Guillaume Herrmann" userId="c25005f4-3410-4672-bf9e-23e84d9a0ec9" providerId="ADAL" clId="{933E6BEB-80AD-4EF0-8453-4E063888ECB4}" dt="2023-05-22T13:53:33.263" v="762"/>
          <ac:spMkLst>
            <pc:docMk/>
            <pc:sldMk cId="0" sldId="266"/>
            <ac:spMk id="5" creationId="{01626CCC-C72D-4033-3A02-9DC075415E4F}"/>
          </ac:spMkLst>
        </pc:spChg>
        <pc:picChg chg="del">
          <ac:chgData name="Guillaume Herrmann" userId="c25005f4-3410-4672-bf9e-23e84d9a0ec9" providerId="ADAL" clId="{933E6BEB-80AD-4EF0-8453-4E063888ECB4}" dt="2023-05-22T13:53:32.086" v="761" actId="478"/>
          <ac:picMkLst>
            <pc:docMk/>
            <pc:sldMk cId="0" sldId="266"/>
            <ac:picMk id="6" creationId="{00000000-0000-0000-0000-000000000000}"/>
          </ac:picMkLst>
        </pc:picChg>
      </pc:sldChg>
      <pc:sldChg chg="addSp delSp modSp mod">
        <pc:chgData name="Guillaume Herrmann" userId="c25005f4-3410-4672-bf9e-23e84d9a0ec9" providerId="ADAL" clId="{933E6BEB-80AD-4EF0-8453-4E063888ECB4}" dt="2023-05-22T13:53:38.461" v="764"/>
        <pc:sldMkLst>
          <pc:docMk/>
          <pc:sldMk cId="0" sldId="268"/>
        </pc:sldMkLst>
        <pc:spChg chg="add mod">
          <ac:chgData name="Guillaume Herrmann" userId="c25005f4-3410-4672-bf9e-23e84d9a0ec9" providerId="ADAL" clId="{933E6BEB-80AD-4EF0-8453-4E063888ECB4}" dt="2023-05-22T13:53:38.461" v="764"/>
          <ac:spMkLst>
            <pc:docMk/>
            <pc:sldMk cId="0" sldId="268"/>
            <ac:spMk id="7" creationId="{7BBFEC4E-C32B-14E1-1657-3785B85D7A86}"/>
          </ac:spMkLst>
        </pc:spChg>
        <pc:picChg chg="del">
          <ac:chgData name="Guillaume Herrmann" userId="c25005f4-3410-4672-bf9e-23e84d9a0ec9" providerId="ADAL" clId="{933E6BEB-80AD-4EF0-8453-4E063888ECB4}" dt="2023-05-22T13:53:37.534" v="763" actId="478"/>
          <ac:picMkLst>
            <pc:docMk/>
            <pc:sldMk cId="0" sldId="268"/>
            <ac:picMk id="5" creationId="{00000000-0000-0000-0000-000000000000}"/>
          </ac:picMkLst>
        </pc:picChg>
      </pc:sldChg>
      <pc:sldChg chg="addSp delSp modSp mod">
        <pc:chgData name="Guillaume Herrmann" userId="c25005f4-3410-4672-bf9e-23e84d9a0ec9" providerId="ADAL" clId="{933E6BEB-80AD-4EF0-8453-4E063888ECB4}" dt="2023-05-22T13:53:44.222" v="766"/>
        <pc:sldMkLst>
          <pc:docMk/>
          <pc:sldMk cId="0" sldId="270"/>
        </pc:sldMkLst>
        <pc:spChg chg="add mod">
          <ac:chgData name="Guillaume Herrmann" userId="c25005f4-3410-4672-bf9e-23e84d9a0ec9" providerId="ADAL" clId="{933E6BEB-80AD-4EF0-8453-4E063888ECB4}" dt="2023-05-22T13:53:44.222" v="766"/>
          <ac:spMkLst>
            <pc:docMk/>
            <pc:sldMk cId="0" sldId="270"/>
            <ac:spMk id="7" creationId="{497E5BDD-8215-1A26-80A0-29D992B152CA}"/>
          </ac:spMkLst>
        </pc:spChg>
        <pc:picChg chg="del">
          <ac:chgData name="Guillaume Herrmann" userId="c25005f4-3410-4672-bf9e-23e84d9a0ec9" providerId="ADAL" clId="{933E6BEB-80AD-4EF0-8453-4E063888ECB4}" dt="2023-05-22T13:53:43.206" v="765" actId="478"/>
          <ac:picMkLst>
            <pc:docMk/>
            <pc:sldMk cId="0" sldId="270"/>
            <ac:picMk id="5" creationId="{00000000-0000-0000-0000-000000000000}"/>
          </ac:picMkLst>
        </pc:picChg>
      </pc:sldChg>
      <pc:sldChg chg="addSp modSp mod">
        <pc:chgData name="Guillaume Herrmann" userId="c25005f4-3410-4672-bf9e-23e84d9a0ec9" providerId="ADAL" clId="{933E6BEB-80AD-4EF0-8453-4E063888ECB4}" dt="2023-05-22T12:12:36.687" v="420" actId="403"/>
        <pc:sldMkLst>
          <pc:docMk/>
          <pc:sldMk cId="0" sldId="272"/>
        </pc:sldMkLst>
        <pc:spChg chg="add mod">
          <ac:chgData name="Guillaume Herrmann" userId="c25005f4-3410-4672-bf9e-23e84d9a0ec9" providerId="ADAL" clId="{933E6BEB-80AD-4EF0-8453-4E063888ECB4}" dt="2023-05-22T12:12:21.011" v="415" actId="1076"/>
          <ac:spMkLst>
            <pc:docMk/>
            <pc:sldMk cId="0" sldId="272"/>
            <ac:spMk id="6" creationId="{3A6F8274-BAA5-ACC3-F10D-1C0E14E7FA8D}"/>
          </ac:spMkLst>
        </pc:spChg>
        <pc:spChg chg="add mod">
          <ac:chgData name="Guillaume Herrmann" userId="c25005f4-3410-4672-bf9e-23e84d9a0ec9" providerId="ADAL" clId="{933E6BEB-80AD-4EF0-8453-4E063888ECB4}" dt="2023-05-22T12:12:36.687" v="420" actId="403"/>
          <ac:spMkLst>
            <pc:docMk/>
            <pc:sldMk cId="0" sldId="272"/>
            <ac:spMk id="7" creationId="{24540E58-E1E8-751C-FD4E-65B4524B57CB}"/>
          </ac:spMkLst>
        </pc:spChg>
      </pc:sldChg>
      <pc:sldChg chg="addSp delSp modSp mod">
        <pc:chgData name="Guillaume Herrmann" userId="c25005f4-3410-4672-bf9e-23e84d9a0ec9" providerId="ADAL" clId="{933E6BEB-80AD-4EF0-8453-4E063888ECB4}" dt="2023-05-23T13:18:45.962" v="1071"/>
        <pc:sldMkLst>
          <pc:docMk/>
          <pc:sldMk cId="0" sldId="274"/>
        </pc:sldMkLst>
        <pc:spChg chg="mod">
          <ac:chgData name="Guillaume Herrmann" userId="c25005f4-3410-4672-bf9e-23e84d9a0ec9" providerId="ADAL" clId="{933E6BEB-80AD-4EF0-8453-4E063888ECB4}" dt="2023-05-22T14:26:08.670" v="851" actId="6549"/>
          <ac:spMkLst>
            <pc:docMk/>
            <pc:sldMk cId="0" sldId="274"/>
            <ac:spMk id="6" creationId="{79084868-C623-330E-D139-5AB362810084}"/>
          </ac:spMkLst>
        </pc:spChg>
        <pc:spChg chg="mod">
          <ac:chgData name="Guillaume Herrmann" userId="c25005f4-3410-4672-bf9e-23e84d9a0ec9" providerId="ADAL" clId="{933E6BEB-80AD-4EF0-8453-4E063888ECB4}" dt="2023-05-22T14:31:08.676" v="903"/>
          <ac:spMkLst>
            <pc:docMk/>
            <pc:sldMk cId="0" sldId="274"/>
            <ac:spMk id="10" creationId="{3245EC91-CD3C-EF43-9A4A-05B87DEF0147}"/>
          </ac:spMkLst>
        </pc:spChg>
        <pc:spChg chg="mod">
          <ac:chgData name="Guillaume Herrmann" userId="c25005f4-3410-4672-bf9e-23e84d9a0ec9" providerId="ADAL" clId="{933E6BEB-80AD-4EF0-8453-4E063888ECB4}" dt="2023-05-23T13:18:45.962" v="1071"/>
          <ac:spMkLst>
            <pc:docMk/>
            <pc:sldMk cId="0" sldId="274"/>
            <ac:spMk id="13" creationId="{E497A526-AC46-016E-EE5A-C8C48D83C958}"/>
          </ac:spMkLst>
        </pc:spChg>
        <pc:grpChg chg="add del mod">
          <ac:chgData name="Guillaume Herrmann" userId="c25005f4-3410-4672-bf9e-23e84d9a0ec9" providerId="ADAL" clId="{933E6BEB-80AD-4EF0-8453-4E063888ECB4}" dt="2023-05-22T14:31:18.890" v="906" actId="21"/>
          <ac:grpSpMkLst>
            <pc:docMk/>
            <pc:sldMk cId="0" sldId="274"/>
            <ac:grpSpMk id="8" creationId="{9F206039-E0C1-5260-A212-C2FB170CFFAC}"/>
          </ac:grpSpMkLst>
        </pc:grpChg>
        <pc:grpChg chg="add mod">
          <ac:chgData name="Guillaume Herrmann" userId="c25005f4-3410-4672-bf9e-23e84d9a0ec9" providerId="ADAL" clId="{933E6BEB-80AD-4EF0-8453-4E063888ECB4}" dt="2023-05-23T13:18:45.962" v="1071"/>
          <ac:grpSpMkLst>
            <pc:docMk/>
            <pc:sldMk cId="0" sldId="274"/>
            <ac:grpSpMk id="11" creationId="{6001467C-7C76-CB4C-688F-8365957C19D8}"/>
          </ac:grpSpMkLst>
        </pc:grpChg>
        <pc:picChg chg="mod">
          <ac:chgData name="Guillaume Herrmann" userId="c25005f4-3410-4672-bf9e-23e84d9a0ec9" providerId="ADAL" clId="{933E6BEB-80AD-4EF0-8453-4E063888ECB4}" dt="2023-05-22T14:31:08.676" v="903"/>
          <ac:picMkLst>
            <pc:docMk/>
            <pc:sldMk cId="0" sldId="274"/>
            <ac:picMk id="9" creationId="{73944891-91A2-23AA-226F-7C034E9F6E13}"/>
          </ac:picMkLst>
        </pc:picChg>
        <pc:picChg chg="mod">
          <ac:chgData name="Guillaume Herrmann" userId="c25005f4-3410-4672-bf9e-23e84d9a0ec9" providerId="ADAL" clId="{933E6BEB-80AD-4EF0-8453-4E063888ECB4}" dt="2023-05-23T13:18:45.962" v="1071"/>
          <ac:picMkLst>
            <pc:docMk/>
            <pc:sldMk cId="0" sldId="274"/>
            <ac:picMk id="12" creationId="{C0161577-2810-8112-07A1-DE924C9AEBDB}"/>
          </ac:picMkLst>
        </pc:picChg>
      </pc:sldChg>
      <pc:sldChg chg="addSp modSp mod">
        <pc:chgData name="Guillaume Herrmann" userId="c25005f4-3410-4672-bf9e-23e84d9a0ec9" providerId="ADAL" clId="{933E6BEB-80AD-4EF0-8453-4E063888ECB4}" dt="2023-05-23T13:18:35.505" v="1070"/>
        <pc:sldMkLst>
          <pc:docMk/>
          <pc:sldMk cId="0" sldId="276"/>
        </pc:sldMkLst>
        <pc:spChg chg="mod">
          <ac:chgData name="Guillaume Herrmann" userId="c25005f4-3410-4672-bf9e-23e84d9a0ec9" providerId="ADAL" clId="{933E6BEB-80AD-4EF0-8453-4E063888ECB4}" dt="2023-05-22T14:26:03.430" v="850" actId="20577"/>
          <ac:spMkLst>
            <pc:docMk/>
            <pc:sldMk cId="0" sldId="276"/>
            <ac:spMk id="8" creationId="{28D3EDFD-346C-01EE-1A74-8B69504F934F}"/>
          </ac:spMkLst>
        </pc:spChg>
        <pc:spChg chg="mod">
          <ac:chgData name="Guillaume Herrmann" userId="c25005f4-3410-4672-bf9e-23e84d9a0ec9" providerId="ADAL" clId="{933E6BEB-80AD-4EF0-8453-4E063888ECB4}" dt="2023-05-23T13:18:35.505" v="1070"/>
          <ac:spMkLst>
            <pc:docMk/>
            <pc:sldMk cId="0" sldId="276"/>
            <ac:spMk id="11" creationId="{93C51406-5879-59F0-3E9D-F71398617992}"/>
          </ac:spMkLst>
        </pc:spChg>
        <pc:grpChg chg="add mod">
          <ac:chgData name="Guillaume Herrmann" userId="c25005f4-3410-4672-bf9e-23e84d9a0ec9" providerId="ADAL" clId="{933E6BEB-80AD-4EF0-8453-4E063888ECB4}" dt="2023-05-23T13:18:35.505" v="1070"/>
          <ac:grpSpMkLst>
            <pc:docMk/>
            <pc:sldMk cId="0" sldId="276"/>
            <ac:grpSpMk id="9" creationId="{22BAC7B9-BA15-3773-DE1D-4DDE2A1DD9BB}"/>
          </ac:grpSpMkLst>
        </pc:grpChg>
        <pc:picChg chg="mod">
          <ac:chgData name="Guillaume Herrmann" userId="c25005f4-3410-4672-bf9e-23e84d9a0ec9" providerId="ADAL" clId="{933E6BEB-80AD-4EF0-8453-4E063888ECB4}" dt="2023-05-23T13:18:35.505" v="1070"/>
          <ac:picMkLst>
            <pc:docMk/>
            <pc:sldMk cId="0" sldId="276"/>
            <ac:picMk id="10" creationId="{84953007-8652-1CB7-9EA6-FC568411AB58}"/>
          </ac:picMkLst>
        </pc:picChg>
      </pc:sldChg>
      <pc:sldChg chg="addSp modSp mod">
        <pc:chgData name="Guillaume Herrmann" userId="c25005f4-3410-4672-bf9e-23e84d9a0ec9" providerId="ADAL" clId="{933E6BEB-80AD-4EF0-8453-4E063888ECB4}" dt="2023-05-23T13:18:32.417" v="1069"/>
        <pc:sldMkLst>
          <pc:docMk/>
          <pc:sldMk cId="0" sldId="278"/>
        </pc:sldMkLst>
        <pc:spChg chg="mod">
          <ac:chgData name="Guillaume Herrmann" userId="c25005f4-3410-4672-bf9e-23e84d9a0ec9" providerId="ADAL" clId="{933E6BEB-80AD-4EF0-8453-4E063888ECB4}" dt="2023-05-22T14:26:01.357" v="849" actId="20577"/>
          <ac:spMkLst>
            <pc:docMk/>
            <pc:sldMk cId="0" sldId="278"/>
            <ac:spMk id="7" creationId="{D4C9C72D-7A2B-EA25-0E0F-0A1F25F55480}"/>
          </ac:spMkLst>
        </pc:spChg>
        <pc:spChg chg="mod">
          <ac:chgData name="Guillaume Herrmann" userId="c25005f4-3410-4672-bf9e-23e84d9a0ec9" providerId="ADAL" clId="{933E6BEB-80AD-4EF0-8453-4E063888ECB4}" dt="2023-05-23T13:18:32.417" v="1069"/>
          <ac:spMkLst>
            <pc:docMk/>
            <pc:sldMk cId="0" sldId="278"/>
            <ac:spMk id="10" creationId="{2F625011-ED44-1209-7DA8-6620EFC5758E}"/>
          </ac:spMkLst>
        </pc:spChg>
        <pc:grpChg chg="add mod">
          <ac:chgData name="Guillaume Herrmann" userId="c25005f4-3410-4672-bf9e-23e84d9a0ec9" providerId="ADAL" clId="{933E6BEB-80AD-4EF0-8453-4E063888ECB4}" dt="2023-05-23T13:18:32.417" v="1069"/>
          <ac:grpSpMkLst>
            <pc:docMk/>
            <pc:sldMk cId="0" sldId="278"/>
            <ac:grpSpMk id="8" creationId="{E1BBCC06-ECC7-ECCF-FC30-33C86BA9A6C5}"/>
          </ac:grpSpMkLst>
        </pc:grpChg>
        <pc:picChg chg="mod">
          <ac:chgData name="Guillaume Herrmann" userId="c25005f4-3410-4672-bf9e-23e84d9a0ec9" providerId="ADAL" clId="{933E6BEB-80AD-4EF0-8453-4E063888ECB4}" dt="2023-05-23T13:18:32.417" v="1069"/>
          <ac:picMkLst>
            <pc:docMk/>
            <pc:sldMk cId="0" sldId="278"/>
            <ac:picMk id="9" creationId="{F927827E-DFAF-615A-C3CB-C61B5E43A481}"/>
          </ac:picMkLst>
        </pc:picChg>
      </pc:sldChg>
      <pc:sldChg chg="addSp modSp mod">
        <pc:chgData name="Guillaume Herrmann" userId="c25005f4-3410-4672-bf9e-23e84d9a0ec9" providerId="ADAL" clId="{933E6BEB-80AD-4EF0-8453-4E063888ECB4}" dt="2023-05-23T13:18:28.729" v="1068"/>
        <pc:sldMkLst>
          <pc:docMk/>
          <pc:sldMk cId="0" sldId="282"/>
        </pc:sldMkLst>
        <pc:spChg chg="mod">
          <ac:chgData name="Guillaume Herrmann" userId="c25005f4-3410-4672-bf9e-23e84d9a0ec9" providerId="ADAL" clId="{933E6BEB-80AD-4EF0-8453-4E063888ECB4}" dt="2023-05-22T14:26:22.838" v="852" actId="6549"/>
          <ac:spMkLst>
            <pc:docMk/>
            <pc:sldMk cId="0" sldId="282"/>
            <ac:spMk id="6" creationId="{08D6279D-20F1-067C-A3DE-4770D2BC02A0}"/>
          </ac:spMkLst>
        </pc:spChg>
        <pc:spChg chg="mod">
          <ac:chgData name="Guillaume Herrmann" userId="c25005f4-3410-4672-bf9e-23e84d9a0ec9" providerId="ADAL" clId="{933E6BEB-80AD-4EF0-8453-4E063888ECB4}" dt="2023-05-23T13:18:28.729" v="1068"/>
          <ac:spMkLst>
            <pc:docMk/>
            <pc:sldMk cId="0" sldId="282"/>
            <ac:spMk id="11" creationId="{5BB01622-4312-BD87-FE88-2D51F0F2636C}"/>
          </ac:spMkLst>
        </pc:spChg>
        <pc:grpChg chg="add mod">
          <ac:chgData name="Guillaume Herrmann" userId="c25005f4-3410-4672-bf9e-23e84d9a0ec9" providerId="ADAL" clId="{933E6BEB-80AD-4EF0-8453-4E063888ECB4}" dt="2023-05-23T13:18:28.729" v="1068"/>
          <ac:grpSpMkLst>
            <pc:docMk/>
            <pc:sldMk cId="0" sldId="282"/>
            <ac:grpSpMk id="9" creationId="{A780EC7C-0135-8A08-6949-1D098EE87D0B}"/>
          </ac:grpSpMkLst>
        </pc:grpChg>
        <pc:picChg chg="mod">
          <ac:chgData name="Guillaume Herrmann" userId="c25005f4-3410-4672-bf9e-23e84d9a0ec9" providerId="ADAL" clId="{933E6BEB-80AD-4EF0-8453-4E063888ECB4}" dt="2023-05-23T13:18:28.729" v="1068"/>
          <ac:picMkLst>
            <pc:docMk/>
            <pc:sldMk cId="0" sldId="282"/>
            <ac:picMk id="10" creationId="{6784DAC1-75D9-A1EB-467A-79AB0E63D1F5}"/>
          </ac:picMkLst>
        </pc:picChg>
      </pc:sldChg>
      <pc:sldChg chg="addSp modSp mod setBg">
        <pc:chgData name="Guillaume Herrmann" userId="c25005f4-3410-4672-bf9e-23e84d9a0ec9" providerId="ADAL" clId="{933E6BEB-80AD-4EF0-8453-4E063888ECB4}" dt="2023-05-24T07:33:29.713" v="1170"/>
        <pc:sldMkLst>
          <pc:docMk/>
          <pc:sldMk cId="0" sldId="286"/>
        </pc:sldMkLst>
        <pc:spChg chg="mod">
          <ac:chgData name="Guillaume Herrmann" userId="c25005f4-3410-4672-bf9e-23e84d9a0ec9" providerId="ADAL" clId="{933E6BEB-80AD-4EF0-8453-4E063888ECB4}" dt="2023-05-22T14:26:25.821" v="853" actId="6549"/>
          <ac:spMkLst>
            <pc:docMk/>
            <pc:sldMk cId="0" sldId="286"/>
            <ac:spMk id="6" creationId="{081F7910-255C-7D16-AA4D-1E6466C642F0}"/>
          </ac:spMkLst>
        </pc:spChg>
        <pc:spChg chg="mod">
          <ac:chgData name="Guillaume Herrmann" userId="c25005f4-3410-4672-bf9e-23e84d9a0ec9" providerId="ADAL" clId="{933E6BEB-80AD-4EF0-8453-4E063888ECB4}" dt="2023-05-23T13:18:25.809" v="1067"/>
          <ac:spMkLst>
            <pc:docMk/>
            <pc:sldMk cId="0" sldId="286"/>
            <ac:spMk id="11" creationId="{EB2665C8-E5F0-BD81-AC21-F9CC3A172953}"/>
          </ac:spMkLst>
        </pc:spChg>
        <pc:grpChg chg="add mod">
          <ac:chgData name="Guillaume Herrmann" userId="c25005f4-3410-4672-bf9e-23e84d9a0ec9" providerId="ADAL" clId="{933E6BEB-80AD-4EF0-8453-4E063888ECB4}" dt="2023-05-23T13:18:25.809" v="1067"/>
          <ac:grpSpMkLst>
            <pc:docMk/>
            <pc:sldMk cId="0" sldId="286"/>
            <ac:grpSpMk id="9" creationId="{6F3FED00-A4D4-4766-4200-6707486D13AE}"/>
          </ac:grpSpMkLst>
        </pc:grpChg>
        <pc:picChg chg="mod">
          <ac:chgData name="Guillaume Herrmann" userId="c25005f4-3410-4672-bf9e-23e84d9a0ec9" providerId="ADAL" clId="{933E6BEB-80AD-4EF0-8453-4E063888ECB4}" dt="2023-05-23T13:18:25.809" v="1067"/>
          <ac:picMkLst>
            <pc:docMk/>
            <pc:sldMk cId="0" sldId="286"/>
            <ac:picMk id="10" creationId="{70098557-482E-982B-6793-3303450B61C7}"/>
          </ac:picMkLst>
        </pc:picChg>
      </pc:sldChg>
      <pc:sldChg chg="addSp delSp modSp mod">
        <pc:chgData name="Guillaume Herrmann" userId="c25005f4-3410-4672-bf9e-23e84d9a0ec9" providerId="ADAL" clId="{933E6BEB-80AD-4EF0-8453-4E063888ECB4}" dt="2023-05-23T13:18:22.712" v="1066"/>
        <pc:sldMkLst>
          <pc:docMk/>
          <pc:sldMk cId="0" sldId="288"/>
        </pc:sldMkLst>
        <pc:spChg chg="add del">
          <ac:chgData name="Guillaume Herrmann" userId="c25005f4-3410-4672-bf9e-23e84d9a0ec9" providerId="ADAL" clId="{933E6BEB-80AD-4EF0-8453-4E063888ECB4}" dt="2023-05-22T13:54:24.700" v="774" actId="22"/>
          <ac:spMkLst>
            <pc:docMk/>
            <pc:sldMk cId="0" sldId="288"/>
            <ac:spMk id="8" creationId="{1A78B276-4975-ABA6-0C61-760766E0C373}"/>
          </ac:spMkLst>
        </pc:spChg>
        <pc:spChg chg="add mod">
          <ac:chgData name="Guillaume Herrmann" userId="c25005f4-3410-4672-bf9e-23e84d9a0ec9" providerId="ADAL" clId="{933E6BEB-80AD-4EF0-8453-4E063888ECB4}" dt="2023-05-22T14:26:28.062" v="854" actId="6549"/>
          <ac:spMkLst>
            <pc:docMk/>
            <pc:sldMk cId="0" sldId="288"/>
            <ac:spMk id="9" creationId="{8FC35428-D4C8-226F-CDEF-DC2D5E07D6F8}"/>
          </ac:spMkLst>
        </pc:spChg>
        <pc:spChg chg="mod">
          <ac:chgData name="Guillaume Herrmann" userId="c25005f4-3410-4672-bf9e-23e84d9a0ec9" providerId="ADAL" clId="{933E6BEB-80AD-4EF0-8453-4E063888ECB4}" dt="2023-05-23T13:18:22.712" v="1066"/>
          <ac:spMkLst>
            <pc:docMk/>
            <pc:sldMk cId="0" sldId="288"/>
            <ac:spMk id="12" creationId="{A493076E-61A5-B340-3B89-BC89C120E579}"/>
          </ac:spMkLst>
        </pc:spChg>
        <pc:grpChg chg="add mod">
          <ac:chgData name="Guillaume Herrmann" userId="c25005f4-3410-4672-bf9e-23e84d9a0ec9" providerId="ADAL" clId="{933E6BEB-80AD-4EF0-8453-4E063888ECB4}" dt="2023-05-23T13:18:22.712" v="1066"/>
          <ac:grpSpMkLst>
            <pc:docMk/>
            <pc:sldMk cId="0" sldId="288"/>
            <ac:grpSpMk id="10" creationId="{CFF790D6-A520-8EFE-61CC-21AD3C3E1E73}"/>
          </ac:grpSpMkLst>
        </pc:grpChg>
        <pc:picChg chg="del">
          <ac:chgData name="Guillaume Herrmann" userId="c25005f4-3410-4672-bf9e-23e84d9a0ec9" providerId="ADAL" clId="{933E6BEB-80AD-4EF0-8453-4E063888ECB4}" dt="2023-05-22T13:54:23.127" v="772" actId="478"/>
          <ac:picMkLst>
            <pc:docMk/>
            <pc:sldMk cId="0" sldId="288"/>
            <ac:picMk id="5" creationId="{00000000-0000-0000-0000-000000000000}"/>
          </ac:picMkLst>
        </pc:picChg>
        <pc:picChg chg="mod">
          <ac:chgData name="Guillaume Herrmann" userId="c25005f4-3410-4672-bf9e-23e84d9a0ec9" providerId="ADAL" clId="{933E6BEB-80AD-4EF0-8453-4E063888ECB4}" dt="2023-05-23T13:18:22.712" v="1066"/>
          <ac:picMkLst>
            <pc:docMk/>
            <pc:sldMk cId="0" sldId="288"/>
            <ac:picMk id="11" creationId="{A734F553-A787-D85F-18FC-C166625A5FFA}"/>
          </ac:picMkLst>
        </pc:picChg>
      </pc:sldChg>
      <pc:sldChg chg="mod modShow">
        <pc:chgData name="Guillaume Herrmann" userId="c25005f4-3410-4672-bf9e-23e84d9a0ec9" providerId="ADAL" clId="{933E6BEB-80AD-4EF0-8453-4E063888ECB4}" dt="2023-05-22T07:29:43.161" v="76" actId="729"/>
        <pc:sldMkLst>
          <pc:docMk/>
          <pc:sldMk cId="0" sldId="290"/>
        </pc:sldMkLst>
      </pc:sldChg>
      <pc:sldChg chg="modSp mod">
        <pc:chgData name="Guillaume Herrmann" userId="c25005f4-3410-4672-bf9e-23e84d9a0ec9" providerId="ADAL" clId="{933E6BEB-80AD-4EF0-8453-4E063888ECB4}" dt="2023-05-24T07:44:05.201" v="1567" actId="114"/>
        <pc:sldMkLst>
          <pc:docMk/>
          <pc:sldMk cId="0" sldId="292"/>
        </pc:sldMkLst>
        <pc:spChg chg="mod">
          <ac:chgData name="Guillaume Herrmann" userId="c25005f4-3410-4672-bf9e-23e84d9a0ec9" providerId="ADAL" clId="{933E6BEB-80AD-4EF0-8453-4E063888ECB4}" dt="2023-05-24T07:44:05.201" v="1567" actId="114"/>
          <ac:spMkLst>
            <pc:docMk/>
            <pc:sldMk cId="0" sldId="292"/>
            <ac:spMk id="14" creationId="{3A34C549-DF16-8A51-7714-5D2F9E403517}"/>
          </ac:spMkLst>
        </pc:spChg>
      </pc:sldChg>
      <pc:sldChg chg="addSp modSp">
        <pc:chgData name="Guillaume Herrmann" userId="c25005f4-3410-4672-bf9e-23e84d9a0ec9" providerId="ADAL" clId="{933E6BEB-80AD-4EF0-8453-4E063888ECB4}" dt="2023-05-22T14:31:42.172" v="911"/>
        <pc:sldMkLst>
          <pc:docMk/>
          <pc:sldMk cId="0" sldId="296"/>
        </pc:sldMkLst>
        <pc:spChg chg="mod">
          <ac:chgData name="Guillaume Herrmann" userId="c25005f4-3410-4672-bf9e-23e84d9a0ec9" providerId="ADAL" clId="{933E6BEB-80AD-4EF0-8453-4E063888ECB4}" dt="2023-05-22T14:31:42.172" v="911"/>
          <ac:spMkLst>
            <pc:docMk/>
            <pc:sldMk cId="0" sldId="296"/>
            <ac:spMk id="10" creationId="{6DE13051-C401-8CF8-8D4B-945D67866689}"/>
          </ac:spMkLst>
        </pc:spChg>
        <pc:grpChg chg="add mod">
          <ac:chgData name="Guillaume Herrmann" userId="c25005f4-3410-4672-bf9e-23e84d9a0ec9" providerId="ADAL" clId="{933E6BEB-80AD-4EF0-8453-4E063888ECB4}" dt="2023-05-22T14:31:42.172" v="911"/>
          <ac:grpSpMkLst>
            <pc:docMk/>
            <pc:sldMk cId="0" sldId="296"/>
            <ac:grpSpMk id="8" creationId="{5D5B2A72-091F-BD9A-66FB-20C5D7C8614C}"/>
          </ac:grpSpMkLst>
        </pc:grpChg>
        <pc:picChg chg="mod">
          <ac:chgData name="Guillaume Herrmann" userId="c25005f4-3410-4672-bf9e-23e84d9a0ec9" providerId="ADAL" clId="{933E6BEB-80AD-4EF0-8453-4E063888ECB4}" dt="2023-05-22T14:31:42.172" v="911"/>
          <ac:picMkLst>
            <pc:docMk/>
            <pc:sldMk cId="0" sldId="296"/>
            <ac:picMk id="9" creationId="{C01E1144-1603-800B-7788-34C4E55FBDC9}"/>
          </ac:picMkLst>
        </pc:picChg>
      </pc:sldChg>
      <pc:sldChg chg="addSp delSp modSp mod">
        <pc:chgData name="Guillaume Herrmann" userId="c25005f4-3410-4672-bf9e-23e84d9a0ec9" providerId="ADAL" clId="{933E6BEB-80AD-4EF0-8453-4E063888ECB4}" dt="2023-05-22T14:31:39.329" v="910" actId="21"/>
        <pc:sldMkLst>
          <pc:docMk/>
          <pc:sldMk cId="0" sldId="298"/>
        </pc:sldMkLst>
        <pc:spChg chg="mod">
          <ac:chgData name="Guillaume Herrmann" userId="c25005f4-3410-4672-bf9e-23e84d9a0ec9" providerId="ADAL" clId="{933E6BEB-80AD-4EF0-8453-4E063888ECB4}" dt="2023-05-22T14:31:30.196" v="907"/>
          <ac:spMkLst>
            <pc:docMk/>
            <pc:sldMk cId="0" sldId="298"/>
            <ac:spMk id="12" creationId="{29F27BAA-D3B8-D583-0A39-E188181E9B03}"/>
          </ac:spMkLst>
        </pc:spChg>
        <pc:grpChg chg="add del mod">
          <ac:chgData name="Guillaume Herrmann" userId="c25005f4-3410-4672-bf9e-23e84d9a0ec9" providerId="ADAL" clId="{933E6BEB-80AD-4EF0-8453-4E063888ECB4}" dt="2023-05-22T14:31:39.329" v="910" actId="21"/>
          <ac:grpSpMkLst>
            <pc:docMk/>
            <pc:sldMk cId="0" sldId="298"/>
            <ac:grpSpMk id="10" creationId="{E33C6296-74EE-D904-28C2-FE8FF5A15690}"/>
          </ac:grpSpMkLst>
        </pc:grpChg>
        <pc:picChg chg="add del mod">
          <ac:chgData name="Guillaume Herrmann" userId="c25005f4-3410-4672-bf9e-23e84d9a0ec9" providerId="ADAL" clId="{933E6BEB-80AD-4EF0-8453-4E063888ECB4}" dt="2023-05-22T14:27:01.148" v="858" actId="21"/>
          <ac:picMkLst>
            <pc:docMk/>
            <pc:sldMk cId="0" sldId="298"/>
            <ac:picMk id="9" creationId="{11978764-5E05-D255-931B-9DB827F2BC62}"/>
          </ac:picMkLst>
        </pc:picChg>
        <pc:picChg chg="mod">
          <ac:chgData name="Guillaume Herrmann" userId="c25005f4-3410-4672-bf9e-23e84d9a0ec9" providerId="ADAL" clId="{933E6BEB-80AD-4EF0-8453-4E063888ECB4}" dt="2023-05-22T14:31:30.196" v="907"/>
          <ac:picMkLst>
            <pc:docMk/>
            <pc:sldMk cId="0" sldId="298"/>
            <ac:picMk id="11" creationId="{5CDFB670-9CA6-D009-C38D-F7F8BFC12981}"/>
          </ac:picMkLst>
        </pc:picChg>
      </pc:sldChg>
      <pc:sldChg chg="addSp modSp">
        <pc:chgData name="Guillaume Herrmann" userId="c25005f4-3410-4672-bf9e-23e84d9a0ec9" providerId="ADAL" clId="{933E6BEB-80AD-4EF0-8453-4E063888ECB4}" dt="2023-05-22T08:24:15.170" v="77"/>
        <pc:sldMkLst>
          <pc:docMk/>
          <pc:sldMk cId="0" sldId="300"/>
        </pc:sldMkLst>
        <pc:picChg chg="add mod">
          <ac:chgData name="Guillaume Herrmann" userId="c25005f4-3410-4672-bf9e-23e84d9a0ec9" providerId="ADAL" clId="{933E6BEB-80AD-4EF0-8453-4E063888ECB4}" dt="2023-05-22T08:24:15.170" v="77"/>
          <ac:picMkLst>
            <pc:docMk/>
            <pc:sldMk cId="0" sldId="300"/>
            <ac:picMk id="8" creationId="{C4AFE3B5-A8C7-F418-033E-30459B55EDBB}"/>
          </ac:picMkLst>
        </pc:picChg>
      </pc:sldChg>
      <pc:sldChg chg="addSp delSp modSp mod">
        <pc:chgData name="Guillaume Herrmann" userId="c25005f4-3410-4672-bf9e-23e84d9a0ec9" providerId="ADAL" clId="{933E6BEB-80AD-4EF0-8453-4E063888ECB4}" dt="2023-05-22T14:31:46.964" v="912"/>
        <pc:sldMkLst>
          <pc:docMk/>
          <pc:sldMk cId="0" sldId="302"/>
        </pc:sldMkLst>
        <pc:spChg chg="mod">
          <ac:chgData name="Guillaume Herrmann" userId="c25005f4-3410-4672-bf9e-23e84d9a0ec9" providerId="ADAL" clId="{933E6BEB-80AD-4EF0-8453-4E063888ECB4}" dt="2023-05-22T14:31:46.964" v="912"/>
          <ac:spMkLst>
            <pc:docMk/>
            <pc:sldMk cId="0" sldId="302"/>
            <ac:spMk id="11" creationId="{6AAD423B-85EE-746A-DD93-944C55C16C53}"/>
          </ac:spMkLst>
        </pc:spChg>
        <pc:grpChg chg="add mod">
          <ac:chgData name="Guillaume Herrmann" userId="c25005f4-3410-4672-bf9e-23e84d9a0ec9" providerId="ADAL" clId="{933E6BEB-80AD-4EF0-8453-4E063888ECB4}" dt="2023-05-22T14:31:46.964" v="912"/>
          <ac:grpSpMkLst>
            <pc:docMk/>
            <pc:sldMk cId="0" sldId="302"/>
            <ac:grpSpMk id="5" creationId="{A3F4379F-7DA5-CF26-AC18-670FF3E2D03D}"/>
          </ac:grpSpMkLst>
        </pc:grpChg>
        <pc:picChg chg="mod">
          <ac:chgData name="Guillaume Herrmann" userId="c25005f4-3410-4672-bf9e-23e84d9a0ec9" providerId="ADAL" clId="{933E6BEB-80AD-4EF0-8453-4E063888ECB4}" dt="2023-05-22T14:31:46.964" v="912"/>
          <ac:picMkLst>
            <pc:docMk/>
            <pc:sldMk cId="0" sldId="302"/>
            <ac:picMk id="9" creationId="{61D0FB8B-0290-6B4B-AEC5-05B699C9C3EF}"/>
          </ac:picMkLst>
        </pc:picChg>
        <pc:picChg chg="del">
          <ac:chgData name="Guillaume Herrmann" userId="c25005f4-3410-4672-bf9e-23e84d9a0ec9" providerId="ADAL" clId="{933E6BEB-80AD-4EF0-8453-4E063888ECB4}" dt="2023-05-22T08:24:18.821" v="78" actId="478"/>
          <ac:picMkLst>
            <pc:docMk/>
            <pc:sldMk cId="0" sldId="302"/>
            <ac:picMk id="15" creationId="{C31B8EAA-2BA2-A5FD-9BB5-2427D11FC0F2}"/>
          </ac:picMkLst>
        </pc:picChg>
      </pc:sldChg>
      <pc:sldChg chg="delSp mod">
        <pc:chgData name="Guillaume Herrmann" userId="c25005f4-3410-4672-bf9e-23e84d9a0ec9" providerId="ADAL" clId="{933E6BEB-80AD-4EF0-8453-4E063888ECB4}" dt="2023-05-22T13:51:50.318" v="720" actId="478"/>
        <pc:sldMkLst>
          <pc:docMk/>
          <pc:sldMk cId="0" sldId="304"/>
        </pc:sldMkLst>
        <pc:spChg chg="del">
          <ac:chgData name="Guillaume Herrmann" userId="c25005f4-3410-4672-bf9e-23e84d9a0ec9" providerId="ADAL" clId="{933E6BEB-80AD-4EF0-8453-4E063888ECB4}" dt="2023-05-22T13:51:50.318" v="720" actId="478"/>
          <ac:spMkLst>
            <pc:docMk/>
            <pc:sldMk cId="0" sldId="304"/>
            <ac:spMk id="14" creationId="{88F1D283-5BE3-897D-9C23-A3A099693091}"/>
          </ac:spMkLst>
        </pc:spChg>
      </pc:sldChg>
      <pc:sldChg chg="addSp modSp mod modNotesTx">
        <pc:chgData name="Guillaume Herrmann" userId="c25005f4-3410-4672-bf9e-23e84d9a0ec9" providerId="ADAL" clId="{933E6BEB-80AD-4EF0-8453-4E063888ECB4}" dt="2023-05-24T07:17:31.238" v="1166" actId="20577"/>
        <pc:sldMkLst>
          <pc:docMk/>
          <pc:sldMk cId="0" sldId="308"/>
        </pc:sldMkLst>
        <pc:spChg chg="add mod">
          <ac:chgData name="Guillaume Herrmann" userId="c25005f4-3410-4672-bf9e-23e84d9a0ec9" providerId="ADAL" clId="{933E6BEB-80AD-4EF0-8453-4E063888ECB4}" dt="2023-05-24T07:17:31.238" v="1166" actId="20577"/>
          <ac:spMkLst>
            <pc:docMk/>
            <pc:sldMk cId="0" sldId="308"/>
            <ac:spMk id="7" creationId="{07C89988-BF63-9D8D-9139-3D7EC4419FFE}"/>
          </ac:spMkLst>
        </pc:spChg>
        <pc:spChg chg="add mod">
          <ac:chgData name="Guillaume Herrmann" userId="c25005f4-3410-4672-bf9e-23e84d9a0ec9" providerId="ADAL" clId="{933E6BEB-80AD-4EF0-8453-4E063888ECB4}" dt="2023-05-24T07:16:20.084" v="1154" actId="1076"/>
          <ac:spMkLst>
            <pc:docMk/>
            <pc:sldMk cId="0" sldId="308"/>
            <ac:spMk id="8" creationId="{D3F22A94-E85B-33F9-294F-4D3D7211BC11}"/>
          </ac:spMkLst>
        </pc:spChg>
        <pc:picChg chg="add mod">
          <ac:chgData name="Guillaume Herrmann" userId="c25005f4-3410-4672-bf9e-23e84d9a0ec9" providerId="ADAL" clId="{933E6BEB-80AD-4EF0-8453-4E063888ECB4}" dt="2023-05-24T07:15:13.169" v="1102" actId="14100"/>
          <ac:picMkLst>
            <pc:docMk/>
            <pc:sldMk cId="0" sldId="308"/>
            <ac:picMk id="4" creationId="{9CD06A48-808F-E1A0-E801-F7153731EA33}"/>
          </ac:picMkLst>
        </pc:picChg>
        <pc:picChg chg="add mod">
          <ac:chgData name="Guillaume Herrmann" userId="c25005f4-3410-4672-bf9e-23e84d9a0ec9" providerId="ADAL" clId="{933E6BEB-80AD-4EF0-8453-4E063888ECB4}" dt="2023-05-24T07:15:15.494" v="1103" actId="1076"/>
          <ac:picMkLst>
            <pc:docMk/>
            <pc:sldMk cId="0" sldId="308"/>
            <ac:picMk id="6" creationId="{1F15A161-8AC6-45E9-B00E-A2A762B04545}"/>
          </ac:picMkLst>
        </pc:picChg>
      </pc:sldChg>
      <pc:sldChg chg="addSp modSp">
        <pc:chgData name="Guillaume Herrmann" userId="c25005f4-3410-4672-bf9e-23e84d9a0ec9" providerId="ADAL" clId="{933E6BEB-80AD-4EF0-8453-4E063888ECB4}" dt="2023-05-22T14:32:38.099" v="919"/>
        <pc:sldMkLst>
          <pc:docMk/>
          <pc:sldMk cId="0" sldId="318"/>
        </pc:sldMkLst>
        <pc:spChg chg="mod">
          <ac:chgData name="Guillaume Herrmann" userId="c25005f4-3410-4672-bf9e-23e84d9a0ec9" providerId="ADAL" clId="{933E6BEB-80AD-4EF0-8453-4E063888ECB4}" dt="2023-05-22T14:32:38.099" v="919"/>
          <ac:spMkLst>
            <pc:docMk/>
            <pc:sldMk cId="0" sldId="318"/>
            <ac:spMk id="15" creationId="{6D43F8B2-4974-5789-FA3A-8835DD8E02CE}"/>
          </ac:spMkLst>
        </pc:spChg>
        <pc:grpChg chg="add mod">
          <ac:chgData name="Guillaume Herrmann" userId="c25005f4-3410-4672-bf9e-23e84d9a0ec9" providerId="ADAL" clId="{933E6BEB-80AD-4EF0-8453-4E063888ECB4}" dt="2023-05-22T14:32:38.099" v="919"/>
          <ac:grpSpMkLst>
            <pc:docMk/>
            <pc:sldMk cId="0" sldId="318"/>
            <ac:grpSpMk id="6" creationId="{9FF4F056-DF79-1D95-DBBD-C24998259B9F}"/>
          </ac:grpSpMkLst>
        </pc:grpChg>
        <pc:picChg chg="mod">
          <ac:chgData name="Guillaume Herrmann" userId="c25005f4-3410-4672-bf9e-23e84d9a0ec9" providerId="ADAL" clId="{933E6BEB-80AD-4EF0-8453-4E063888ECB4}" dt="2023-05-22T14:32:38.099" v="919"/>
          <ac:picMkLst>
            <pc:docMk/>
            <pc:sldMk cId="0" sldId="318"/>
            <ac:picMk id="14" creationId="{834FF9FF-9AE1-10E0-63B7-FCCA074FB59F}"/>
          </ac:picMkLst>
        </pc:picChg>
      </pc:sldChg>
      <pc:sldChg chg="addSp modSp mod">
        <pc:chgData name="Guillaume Herrmann" userId="c25005f4-3410-4672-bf9e-23e84d9a0ec9" providerId="ADAL" clId="{933E6BEB-80AD-4EF0-8453-4E063888ECB4}" dt="2023-05-22T14:32:47.964" v="920"/>
        <pc:sldMkLst>
          <pc:docMk/>
          <pc:sldMk cId="0" sldId="324"/>
        </pc:sldMkLst>
        <pc:spChg chg="mod">
          <ac:chgData name="Guillaume Herrmann" userId="c25005f4-3410-4672-bf9e-23e84d9a0ec9" providerId="ADAL" clId="{933E6BEB-80AD-4EF0-8453-4E063888ECB4}" dt="2023-05-22T14:32:47.964" v="920"/>
          <ac:spMkLst>
            <pc:docMk/>
            <pc:sldMk cId="0" sldId="324"/>
            <ac:spMk id="11" creationId="{45ED2D09-FC53-B869-8170-41674E017C2D}"/>
          </ac:spMkLst>
        </pc:spChg>
        <pc:grpChg chg="add mod">
          <ac:chgData name="Guillaume Herrmann" userId="c25005f4-3410-4672-bf9e-23e84d9a0ec9" providerId="ADAL" clId="{933E6BEB-80AD-4EF0-8453-4E063888ECB4}" dt="2023-05-22T14:32:47.964" v="920"/>
          <ac:grpSpMkLst>
            <pc:docMk/>
            <pc:sldMk cId="0" sldId="324"/>
            <ac:grpSpMk id="8" creationId="{0E0F2B9A-80F6-B891-7688-9FE3B072E234}"/>
          </ac:grpSpMkLst>
        </pc:grpChg>
        <pc:picChg chg="mod modCrop">
          <ac:chgData name="Guillaume Herrmann" userId="c25005f4-3410-4672-bf9e-23e84d9a0ec9" providerId="ADAL" clId="{933E6BEB-80AD-4EF0-8453-4E063888ECB4}" dt="2023-05-22T13:56:50.668" v="802" actId="732"/>
          <ac:picMkLst>
            <pc:docMk/>
            <pc:sldMk cId="0" sldId="324"/>
            <ac:picMk id="5" creationId="{00000000-0000-0000-0000-000000000000}"/>
          </ac:picMkLst>
        </pc:picChg>
        <pc:picChg chg="mod">
          <ac:chgData name="Guillaume Herrmann" userId="c25005f4-3410-4672-bf9e-23e84d9a0ec9" providerId="ADAL" clId="{933E6BEB-80AD-4EF0-8453-4E063888ECB4}" dt="2023-05-22T14:32:47.964" v="920"/>
          <ac:picMkLst>
            <pc:docMk/>
            <pc:sldMk cId="0" sldId="324"/>
            <ac:picMk id="10" creationId="{4CF61BE1-AFDA-1F82-3133-52816AC833B2}"/>
          </ac:picMkLst>
        </pc:picChg>
      </pc:sldChg>
      <pc:sldChg chg="modSp mod">
        <pc:chgData name="Guillaume Herrmann" userId="c25005f4-3410-4672-bf9e-23e84d9a0ec9" providerId="ADAL" clId="{933E6BEB-80AD-4EF0-8453-4E063888ECB4}" dt="2023-05-22T13:57:08.269" v="803" actId="732"/>
        <pc:sldMkLst>
          <pc:docMk/>
          <pc:sldMk cId="0" sldId="326"/>
        </pc:sldMkLst>
        <pc:picChg chg="mod modCrop">
          <ac:chgData name="Guillaume Herrmann" userId="c25005f4-3410-4672-bf9e-23e84d9a0ec9" providerId="ADAL" clId="{933E6BEB-80AD-4EF0-8453-4E063888ECB4}" dt="2023-05-22T13:57:08.269" v="803" actId="732"/>
          <ac:picMkLst>
            <pc:docMk/>
            <pc:sldMk cId="0" sldId="326"/>
            <ac:picMk id="6" creationId="{00000000-0000-0000-0000-000000000000}"/>
          </ac:picMkLst>
        </pc:picChg>
      </pc:sldChg>
      <pc:sldChg chg="addSp modSp">
        <pc:chgData name="Guillaume Herrmann" userId="c25005f4-3410-4672-bf9e-23e84d9a0ec9" providerId="ADAL" clId="{933E6BEB-80AD-4EF0-8453-4E063888ECB4}" dt="2023-05-22T14:32:57.388" v="921"/>
        <pc:sldMkLst>
          <pc:docMk/>
          <pc:sldMk cId="0" sldId="328"/>
        </pc:sldMkLst>
        <pc:spChg chg="mod">
          <ac:chgData name="Guillaume Herrmann" userId="c25005f4-3410-4672-bf9e-23e84d9a0ec9" providerId="ADAL" clId="{933E6BEB-80AD-4EF0-8453-4E063888ECB4}" dt="2023-05-22T14:32:57.388" v="921"/>
          <ac:spMkLst>
            <pc:docMk/>
            <pc:sldMk cId="0" sldId="328"/>
            <ac:spMk id="20" creationId="{F9E8CC2C-3B84-AC6D-08A7-D93EC89E0FD0}"/>
          </ac:spMkLst>
        </pc:spChg>
        <pc:grpChg chg="add mod">
          <ac:chgData name="Guillaume Herrmann" userId="c25005f4-3410-4672-bf9e-23e84d9a0ec9" providerId="ADAL" clId="{933E6BEB-80AD-4EF0-8453-4E063888ECB4}" dt="2023-05-22T14:32:57.388" v="921"/>
          <ac:grpSpMkLst>
            <pc:docMk/>
            <pc:sldMk cId="0" sldId="328"/>
            <ac:grpSpMk id="18" creationId="{DCBFE406-4E27-E72C-2ECD-3D58092ACDD8}"/>
          </ac:grpSpMkLst>
        </pc:grpChg>
        <pc:picChg chg="mod">
          <ac:chgData name="Guillaume Herrmann" userId="c25005f4-3410-4672-bf9e-23e84d9a0ec9" providerId="ADAL" clId="{933E6BEB-80AD-4EF0-8453-4E063888ECB4}" dt="2023-05-22T14:32:57.388" v="921"/>
          <ac:picMkLst>
            <pc:docMk/>
            <pc:sldMk cId="0" sldId="328"/>
            <ac:picMk id="19" creationId="{8A0D4915-9929-5D6B-31E7-3F3A4E9C1943}"/>
          </ac:picMkLst>
        </pc:picChg>
      </pc:sldChg>
      <pc:sldChg chg="addSp modSp">
        <pc:chgData name="Guillaume Herrmann" userId="c25005f4-3410-4672-bf9e-23e84d9a0ec9" providerId="ADAL" clId="{933E6BEB-80AD-4EF0-8453-4E063888ECB4}" dt="2023-05-22T14:33:25.828" v="926"/>
        <pc:sldMkLst>
          <pc:docMk/>
          <pc:sldMk cId="0" sldId="334"/>
        </pc:sldMkLst>
        <pc:spChg chg="mod">
          <ac:chgData name="Guillaume Herrmann" userId="c25005f4-3410-4672-bf9e-23e84d9a0ec9" providerId="ADAL" clId="{933E6BEB-80AD-4EF0-8453-4E063888ECB4}" dt="2023-05-22T14:33:25.828" v="926"/>
          <ac:spMkLst>
            <pc:docMk/>
            <pc:sldMk cId="0" sldId="334"/>
            <ac:spMk id="12" creationId="{D34DB25C-3D30-46D8-43FE-3BDD02E0DBD9}"/>
          </ac:spMkLst>
        </pc:spChg>
        <pc:grpChg chg="add mod">
          <ac:chgData name="Guillaume Herrmann" userId="c25005f4-3410-4672-bf9e-23e84d9a0ec9" providerId="ADAL" clId="{933E6BEB-80AD-4EF0-8453-4E063888ECB4}" dt="2023-05-22T14:33:25.828" v="926"/>
          <ac:grpSpMkLst>
            <pc:docMk/>
            <pc:sldMk cId="0" sldId="334"/>
            <ac:grpSpMk id="6" creationId="{186600D6-B65E-4EEA-9BF2-B74490845755}"/>
          </ac:grpSpMkLst>
        </pc:grpChg>
        <pc:picChg chg="mod">
          <ac:chgData name="Guillaume Herrmann" userId="c25005f4-3410-4672-bf9e-23e84d9a0ec9" providerId="ADAL" clId="{933E6BEB-80AD-4EF0-8453-4E063888ECB4}" dt="2023-05-22T14:33:25.828" v="926"/>
          <ac:picMkLst>
            <pc:docMk/>
            <pc:sldMk cId="0" sldId="334"/>
            <ac:picMk id="11" creationId="{E98DC263-DCA6-4E8E-EFFA-6483512158CA}"/>
          </ac:picMkLst>
        </pc:picChg>
      </pc:sldChg>
      <pc:sldChg chg="addSp delSp modSp mod">
        <pc:chgData name="Guillaume Herrmann" userId="c25005f4-3410-4672-bf9e-23e84d9a0ec9" providerId="ADAL" clId="{933E6BEB-80AD-4EF0-8453-4E063888ECB4}" dt="2023-05-23T08:00:12.028" v="946" actId="478"/>
        <pc:sldMkLst>
          <pc:docMk/>
          <pc:sldMk cId="0" sldId="340"/>
        </pc:sldMkLst>
        <pc:spChg chg="mod">
          <ac:chgData name="Guillaume Herrmann" userId="c25005f4-3410-4672-bf9e-23e84d9a0ec9" providerId="ADAL" clId="{933E6BEB-80AD-4EF0-8453-4E063888ECB4}" dt="2023-05-22T14:33:47.148" v="927"/>
          <ac:spMkLst>
            <pc:docMk/>
            <pc:sldMk cId="0" sldId="340"/>
            <ac:spMk id="14" creationId="{D38D3C17-0904-BD17-CFF3-DCB281D648BE}"/>
          </ac:spMkLst>
        </pc:spChg>
        <pc:grpChg chg="add mod">
          <ac:chgData name="Guillaume Herrmann" userId="c25005f4-3410-4672-bf9e-23e84d9a0ec9" providerId="ADAL" clId="{933E6BEB-80AD-4EF0-8453-4E063888ECB4}" dt="2023-05-22T14:33:47.148" v="927"/>
          <ac:grpSpMkLst>
            <pc:docMk/>
            <pc:sldMk cId="0" sldId="340"/>
            <ac:grpSpMk id="11" creationId="{38D0E8C8-F2C3-14AD-FC45-D8AF2DC5AF32}"/>
          </ac:grpSpMkLst>
        </pc:grpChg>
        <pc:picChg chg="mod">
          <ac:chgData name="Guillaume Herrmann" userId="c25005f4-3410-4672-bf9e-23e84d9a0ec9" providerId="ADAL" clId="{933E6BEB-80AD-4EF0-8453-4E063888ECB4}" dt="2023-05-22T14:33:47.148" v="927"/>
          <ac:picMkLst>
            <pc:docMk/>
            <pc:sldMk cId="0" sldId="340"/>
            <ac:picMk id="12" creationId="{EB76E650-E15A-1E35-F75F-379DB45F62CC}"/>
          </ac:picMkLst>
        </pc:picChg>
        <pc:picChg chg="add del">
          <ac:chgData name="Guillaume Herrmann" userId="c25005f4-3410-4672-bf9e-23e84d9a0ec9" providerId="ADAL" clId="{933E6BEB-80AD-4EF0-8453-4E063888ECB4}" dt="2023-05-23T08:00:12.028" v="946" actId="478"/>
          <ac:picMkLst>
            <pc:docMk/>
            <pc:sldMk cId="0" sldId="340"/>
            <ac:picMk id="17" creationId="{7A5F01ED-1C27-3EF1-5DCD-1BBBF8CD911A}"/>
          </ac:picMkLst>
        </pc:picChg>
        <pc:picChg chg="add del mod">
          <ac:chgData name="Guillaume Herrmann" userId="c25005f4-3410-4672-bf9e-23e84d9a0ec9" providerId="ADAL" clId="{933E6BEB-80AD-4EF0-8453-4E063888ECB4}" dt="2023-05-23T07:59:47.535" v="940"/>
          <ac:picMkLst>
            <pc:docMk/>
            <pc:sldMk cId="0" sldId="340"/>
            <ac:picMk id="19" creationId="{8F2145ED-3E6D-D53A-B657-7840B7BF0139}"/>
          </ac:picMkLst>
        </pc:picChg>
      </pc:sldChg>
      <pc:sldChg chg="addSp modSp">
        <pc:chgData name="Guillaume Herrmann" userId="c25005f4-3410-4672-bf9e-23e84d9a0ec9" providerId="ADAL" clId="{933E6BEB-80AD-4EF0-8453-4E063888ECB4}" dt="2023-05-22T14:33:50.283" v="928"/>
        <pc:sldMkLst>
          <pc:docMk/>
          <pc:sldMk cId="0" sldId="342"/>
        </pc:sldMkLst>
        <pc:spChg chg="mod">
          <ac:chgData name="Guillaume Herrmann" userId="c25005f4-3410-4672-bf9e-23e84d9a0ec9" providerId="ADAL" clId="{933E6BEB-80AD-4EF0-8453-4E063888ECB4}" dt="2023-05-22T14:33:50.283" v="928"/>
          <ac:spMkLst>
            <pc:docMk/>
            <pc:sldMk cId="0" sldId="342"/>
            <ac:spMk id="11" creationId="{F0B8CBC8-A1E1-2738-F288-8392DEB01C75}"/>
          </ac:spMkLst>
        </pc:spChg>
        <pc:grpChg chg="add mod">
          <ac:chgData name="Guillaume Herrmann" userId="c25005f4-3410-4672-bf9e-23e84d9a0ec9" providerId="ADAL" clId="{933E6BEB-80AD-4EF0-8453-4E063888ECB4}" dt="2023-05-22T14:33:50.283" v="928"/>
          <ac:grpSpMkLst>
            <pc:docMk/>
            <pc:sldMk cId="0" sldId="342"/>
            <ac:grpSpMk id="9" creationId="{EACC5E3C-5DB3-3FF9-AEA6-9B240A53FE42}"/>
          </ac:grpSpMkLst>
        </pc:grpChg>
        <pc:picChg chg="mod">
          <ac:chgData name="Guillaume Herrmann" userId="c25005f4-3410-4672-bf9e-23e84d9a0ec9" providerId="ADAL" clId="{933E6BEB-80AD-4EF0-8453-4E063888ECB4}" dt="2023-05-22T14:33:50.283" v="928"/>
          <ac:picMkLst>
            <pc:docMk/>
            <pc:sldMk cId="0" sldId="342"/>
            <ac:picMk id="10" creationId="{89F9D5DD-11E2-9A99-13A2-754DEF1D8B25}"/>
          </ac:picMkLst>
        </pc:picChg>
      </pc:sldChg>
      <pc:sldChg chg="addSp modSp">
        <pc:chgData name="Guillaume Herrmann" userId="c25005f4-3410-4672-bf9e-23e84d9a0ec9" providerId="ADAL" clId="{933E6BEB-80AD-4EF0-8453-4E063888ECB4}" dt="2023-05-22T14:33:55.925" v="929"/>
        <pc:sldMkLst>
          <pc:docMk/>
          <pc:sldMk cId="0" sldId="350"/>
        </pc:sldMkLst>
        <pc:spChg chg="mod">
          <ac:chgData name="Guillaume Herrmann" userId="c25005f4-3410-4672-bf9e-23e84d9a0ec9" providerId="ADAL" clId="{933E6BEB-80AD-4EF0-8453-4E063888ECB4}" dt="2023-05-22T14:33:55.925" v="929"/>
          <ac:spMkLst>
            <pc:docMk/>
            <pc:sldMk cId="0" sldId="350"/>
            <ac:spMk id="8" creationId="{360B8AFA-8E4D-97A1-F176-5C34CAAA98BC}"/>
          </ac:spMkLst>
        </pc:spChg>
        <pc:grpChg chg="add mod">
          <ac:chgData name="Guillaume Herrmann" userId="c25005f4-3410-4672-bf9e-23e84d9a0ec9" providerId="ADAL" clId="{933E6BEB-80AD-4EF0-8453-4E063888ECB4}" dt="2023-05-22T14:33:55.925" v="929"/>
          <ac:grpSpMkLst>
            <pc:docMk/>
            <pc:sldMk cId="0" sldId="350"/>
            <ac:grpSpMk id="5" creationId="{E19D7362-B156-6ADF-2CF9-8AB1650BDE28}"/>
          </ac:grpSpMkLst>
        </pc:grpChg>
        <pc:picChg chg="mod">
          <ac:chgData name="Guillaume Herrmann" userId="c25005f4-3410-4672-bf9e-23e84d9a0ec9" providerId="ADAL" clId="{933E6BEB-80AD-4EF0-8453-4E063888ECB4}" dt="2023-05-22T14:33:55.925" v="929"/>
          <ac:picMkLst>
            <pc:docMk/>
            <pc:sldMk cId="0" sldId="350"/>
            <ac:picMk id="6" creationId="{85DF5DBE-78BD-5143-34CC-2ABFB43CCCFA}"/>
          </ac:picMkLst>
        </pc:picChg>
      </pc:sldChg>
      <pc:sldChg chg="addSp modSp">
        <pc:chgData name="Guillaume Herrmann" userId="c25005f4-3410-4672-bf9e-23e84d9a0ec9" providerId="ADAL" clId="{933E6BEB-80AD-4EF0-8453-4E063888ECB4}" dt="2023-05-22T14:33:59.173" v="930"/>
        <pc:sldMkLst>
          <pc:docMk/>
          <pc:sldMk cId="0" sldId="352"/>
        </pc:sldMkLst>
        <pc:spChg chg="mod">
          <ac:chgData name="Guillaume Herrmann" userId="c25005f4-3410-4672-bf9e-23e84d9a0ec9" providerId="ADAL" clId="{933E6BEB-80AD-4EF0-8453-4E063888ECB4}" dt="2023-05-22T14:33:59.173" v="930"/>
          <ac:spMkLst>
            <pc:docMk/>
            <pc:sldMk cId="0" sldId="352"/>
            <ac:spMk id="10" creationId="{A9DF0448-866A-673C-BA47-C8EED03B0408}"/>
          </ac:spMkLst>
        </pc:spChg>
        <pc:grpChg chg="add mod">
          <ac:chgData name="Guillaume Herrmann" userId="c25005f4-3410-4672-bf9e-23e84d9a0ec9" providerId="ADAL" clId="{933E6BEB-80AD-4EF0-8453-4E063888ECB4}" dt="2023-05-22T14:33:59.173" v="930"/>
          <ac:grpSpMkLst>
            <pc:docMk/>
            <pc:sldMk cId="0" sldId="352"/>
            <ac:grpSpMk id="7" creationId="{0B2296C9-6C77-66E8-6B06-0BCF80C55E20}"/>
          </ac:grpSpMkLst>
        </pc:grpChg>
        <pc:picChg chg="mod">
          <ac:chgData name="Guillaume Herrmann" userId="c25005f4-3410-4672-bf9e-23e84d9a0ec9" providerId="ADAL" clId="{933E6BEB-80AD-4EF0-8453-4E063888ECB4}" dt="2023-05-22T14:33:59.173" v="930"/>
          <ac:picMkLst>
            <pc:docMk/>
            <pc:sldMk cId="0" sldId="352"/>
            <ac:picMk id="9" creationId="{01A4D608-8D48-0571-71B7-A62E8EB883C7}"/>
          </ac:picMkLst>
        </pc:picChg>
      </pc:sldChg>
      <pc:sldChg chg="addSp modSp">
        <pc:chgData name="Guillaume Herrmann" userId="c25005f4-3410-4672-bf9e-23e84d9a0ec9" providerId="ADAL" clId="{933E6BEB-80AD-4EF0-8453-4E063888ECB4}" dt="2023-05-22T07:26:20.595" v="62"/>
        <pc:sldMkLst>
          <pc:docMk/>
          <pc:sldMk cId="0" sldId="354"/>
        </pc:sldMkLst>
        <pc:picChg chg="add mod">
          <ac:chgData name="Guillaume Herrmann" userId="c25005f4-3410-4672-bf9e-23e84d9a0ec9" providerId="ADAL" clId="{933E6BEB-80AD-4EF0-8453-4E063888ECB4}" dt="2023-05-22T07:26:20.595" v="62"/>
          <ac:picMkLst>
            <pc:docMk/>
            <pc:sldMk cId="0" sldId="354"/>
            <ac:picMk id="6" creationId="{BAF23C6E-4293-57E5-0B3B-9F822169FBFA}"/>
          </ac:picMkLst>
        </pc:picChg>
      </pc:sldChg>
      <pc:sldChg chg="addSp modSp">
        <pc:chgData name="Guillaume Herrmann" userId="c25005f4-3410-4672-bf9e-23e84d9a0ec9" providerId="ADAL" clId="{933E6BEB-80AD-4EF0-8453-4E063888ECB4}" dt="2023-05-22T07:26:29.235" v="63"/>
        <pc:sldMkLst>
          <pc:docMk/>
          <pc:sldMk cId="0" sldId="356"/>
        </pc:sldMkLst>
        <pc:picChg chg="add mod">
          <ac:chgData name="Guillaume Herrmann" userId="c25005f4-3410-4672-bf9e-23e84d9a0ec9" providerId="ADAL" clId="{933E6BEB-80AD-4EF0-8453-4E063888ECB4}" dt="2023-05-22T07:26:29.235" v="63"/>
          <ac:picMkLst>
            <pc:docMk/>
            <pc:sldMk cId="0" sldId="356"/>
            <ac:picMk id="6" creationId="{EE80C8A9-7341-BDA3-F3C8-ACADFF9F0AC1}"/>
          </ac:picMkLst>
        </pc:picChg>
      </pc:sldChg>
      <pc:sldChg chg="addSp delSp modSp mod ord">
        <pc:chgData name="Guillaume Herrmann" userId="c25005f4-3410-4672-bf9e-23e84d9a0ec9" providerId="ADAL" clId="{933E6BEB-80AD-4EF0-8453-4E063888ECB4}" dt="2023-05-22T14:34:05.348" v="931"/>
        <pc:sldMkLst>
          <pc:docMk/>
          <pc:sldMk cId="0" sldId="366"/>
        </pc:sldMkLst>
        <pc:spChg chg="mod">
          <ac:chgData name="Guillaume Herrmann" userId="c25005f4-3410-4672-bf9e-23e84d9a0ec9" providerId="ADAL" clId="{933E6BEB-80AD-4EF0-8453-4E063888ECB4}" dt="2023-05-22T14:34:05.348" v="931"/>
          <ac:spMkLst>
            <pc:docMk/>
            <pc:sldMk cId="0" sldId="366"/>
            <ac:spMk id="17" creationId="{008B73B5-7AB8-FA57-3D1E-78F15986E898}"/>
          </ac:spMkLst>
        </pc:spChg>
        <pc:grpChg chg="add mod">
          <ac:chgData name="Guillaume Herrmann" userId="c25005f4-3410-4672-bf9e-23e84d9a0ec9" providerId="ADAL" clId="{933E6BEB-80AD-4EF0-8453-4E063888ECB4}" dt="2023-05-22T14:34:05.348" v="931"/>
          <ac:grpSpMkLst>
            <pc:docMk/>
            <pc:sldMk cId="0" sldId="366"/>
            <ac:grpSpMk id="15" creationId="{C8747B5B-23FD-03B2-480A-08615D27D152}"/>
          </ac:grpSpMkLst>
        </pc:grpChg>
        <pc:graphicFrameChg chg="add del mod">
          <ac:chgData name="Guillaume Herrmann" userId="c25005f4-3410-4672-bf9e-23e84d9a0ec9" providerId="ADAL" clId="{933E6BEB-80AD-4EF0-8453-4E063888ECB4}" dt="2023-05-22T12:23:55.729" v="545" actId="478"/>
          <ac:graphicFrameMkLst>
            <pc:docMk/>
            <pc:sldMk cId="0" sldId="366"/>
            <ac:graphicFrameMk id="6" creationId="{4ADF4B1F-C03A-405A-B7B0-77DAEFFA3068}"/>
          </ac:graphicFrameMkLst>
        </pc:graphicFrameChg>
        <pc:graphicFrameChg chg="add del mod modGraphic">
          <ac:chgData name="Guillaume Herrmann" userId="c25005f4-3410-4672-bf9e-23e84d9a0ec9" providerId="ADAL" clId="{933E6BEB-80AD-4EF0-8453-4E063888ECB4}" dt="2023-05-22T12:47:21.970" v="699" actId="478"/>
          <ac:graphicFrameMkLst>
            <pc:docMk/>
            <pc:sldMk cId="0" sldId="366"/>
            <ac:graphicFrameMk id="7" creationId="{F7CD0BAF-B7D7-77A2-8089-CBCC4B8F73D1}"/>
          </ac:graphicFrameMkLst>
        </pc:graphicFrameChg>
        <pc:graphicFrameChg chg="add del mod">
          <ac:chgData name="Guillaume Herrmann" userId="c25005f4-3410-4672-bf9e-23e84d9a0ec9" providerId="ADAL" clId="{933E6BEB-80AD-4EF0-8453-4E063888ECB4}" dt="2023-05-22T12:15:51.317" v="473"/>
          <ac:graphicFrameMkLst>
            <pc:docMk/>
            <pc:sldMk cId="0" sldId="366"/>
            <ac:graphicFrameMk id="8" creationId="{4ADF4B1F-C03A-405A-B7B0-77DAEFFA3068}"/>
          </ac:graphicFrameMkLst>
        </pc:graphicFrameChg>
        <pc:graphicFrameChg chg="add del mod">
          <ac:chgData name="Guillaume Herrmann" userId="c25005f4-3410-4672-bf9e-23e84d9a0ec9" providerId="ADAL" clId="{933E6BEB-80AD-4EF0-8453-4E063888ECB4}" dt="2023-05-22T12:19:42.362" v="538" actId="478"/>
          <ac:graphicFrameMkLst>
            <pc:docMk/>
            <pc:sldMk cId="0" sldId="366"/>
            <ac:graphicFrameMk id="9" creationId="{4ADF4B1F-C03A-405A-B7B0-77DAEFFA3068}"/>
          </ac:graphicFrameMkLst>
        </pc:graphicFrameChg>
        <pc:graphicFrameChg chg="add del mod">
          <ac:chgData name="Guillaume Herrmann" userId="c25005f4-3410-4672-bf9e-23e84d9a0ec9" providerId="ADAL" clId="{933E6BEB-80AD-4EF0-8453-4E063888ECB4}" dt="2023-05-22T12:26:33.812" v="590" actId="478"/>
          <ac:graphicFrameMkLst>
            <pc:docMk/>
            <pc:sldMk cId="0" sldId="366"/>
            <ac:graphicFrameMk id="10" creationId="{4ADF4B1F-C03A-405A-B7B0-77DAEFFA3068}"/>
          </ac:graphicFrameMkLst>
        </pc:graphicFrameChg>
        <pc:graphicFrameChg chg="add mod">
          <ac:chgData name="Guillaume Herrmann" userId="c25005f4-3410-4672-bf9e-23e84d9a0ec9" providerId="ADAL" clId="{933E6BEB-80AD-4EF0-8453-4E063888ECB4}" dt="2023-05-22T12:26:34.606" v="592"/>
          <ac:graphicFrameMkLst>
            <pc:docMk/>
            <pc:sldMk cId="0" sldId="366"/>
            <ac:graphicFrameMk id="11" creationId="{D18EBB59-4485-8E12-E018-10B4548B13CC}"/>
          </ac:graphicFrameMkLst>
        </pc:graphicFrameChg>
        <pc:graphicFrameChg chg="add del mod">
          <ac:chgData name="Guillaume Herrmann" userId="c25005f4-3410-4672-bf9e-23e84d9a0ec9" providerId="ADAL" clId="{933E6BEB-80AD-4EF0-8453-4E063888ECB4}" dt="2023-05-22T12:26:43.110" v="594"/>
          <ac:graphicFrameMkLst>
            <pc:docMk/>
            <pc:sldMk cId="0" sldId="366"/>
            <ac:graphicFrameMk id="12" creationId="{F9A22D46-09AC-2434-325F-191DA841E59D}"/>
          </ac:graphicFrameMkLst>
        </pc:graphicFrameChg>
        <pc:graphicFrameChg chg="add del mod">
          <ac:chgData name="Guillaume Herrmann" userId="c25005f4-3410-4672-bf9e-23e84d9a0ec9" providerId="ADAL" clId="{933E6BEB-80AD-4EF0-8453-4E063888ECB4}" dt="2023-05-22T12:32:32.575" v="635" actId="478"/>
          <ac:graphicFrameMkLst>
            <pc:docMk/>
            <pc:sldMk cId="0" sldId="366"/>
            <ac:graphicFrameMk id="13" creationId="{83B3B759-A731-3871-40F6-9011CA8AB488}"/>
          </ac:graphicFrameMkLst>
        </pc:graphicFrameChg>
        <pc:graphicFrameChg chg="add mod modGraphic">
          <ac:chgData name="Guillaume Herrmann" userId="c25005f4-3410-4672-bf9e-23e84d9a0ec9" providerId="ADAL" clId="{933E6BEB-80AD-4EF0-8453-4E063888ECB4}" dt="2023-05-22T12:48:10.714" v="703" actId="403"/>
          <ac:graphicFrameMkLst>
            <pc:docMk/>
            <pc:sldMk cId="0" sldId="366"/>
            <ac:graphicFrameMk id="14" creationId="{58B92AFC-E99E-9D3C-C9AB-EDFD3C26AEF0}"/>
          </ac:graphicFrameMkLst>
        </pc:graphicFrameChg>
        <pc:picChg chg="add del mod">
          <ac:chgData name="Guillaume Herrmann" userId="c25005f4-3410-4672-bf9e-23e84d9a0ec9" providerId="ADAL" clId="{933E6BEB-80AD-4EF0-8453-4E063888ECB4}" dt="2023-05-22T12:34:00.926" v="642" actId="21"/>
          <ac:picMkLst>
            <pc:docMk/>
            <pc:sldMk cId="0" sldId="366"/>
            <ac:picMk id="5" creationId="{3B3B7799-BDA6-540B-AA00-BFD2E330FC5E}"/>
          </ac:picMkLst>
        </pc:picChg>
        <pc:picChg chg="mod">
          <ac:chgData name="Guillaume Herrmann" userId="c25005f4-3410-4672-bf9e-23e84d9a0ec9" providerId="ADAL" clId="{933E6BEB-80AD-4EF0-8453-4E063888ECB4}" dt="2023-05-22T14:34:05.348" v="931"/>
          <ac:picMkLst>
            <pc:docMk/>
            <pc:sldMk cId="0" sldId="366"/>
            <ac:picMk id="16" creationId="{7A54DEFA-7B19-6507-103C-5F3E86689EB8}"/>
          </ac:picMkLst>
        </pc:picChg>
      </pc:sldChg>
      <pc:sldChg chg="addSp modSp">
        <pc:chgData name="Guillaume Herrmann" userId="c25005f4-3410-4672-bf9e-23e84d9a0ec9" providerId="ADAL" clId="{933E6BEB-80AD-4EF0-8453-4E063888ECB4}" dt="2023-05-22T14:34:14.427" v="932"/>
        <pc:sldMkLst>
          <pc:docMk/>
          <pc:sldMk cId="0" sldId="370"/>
        </pc:sldMkLst>
        <pc:spChg chg="mod">
          <ac:chgData name="Guillaume Herrmann" userId="c25005f4-3410-4672-bf9e-23e84d9a0ec9" providerId="ADAL" clId="{933E6BEB-80AD-4EF0-8453-4E063888ECB4}" dt="2023-05-22T14:34:14.427" v="932"/>
          <ac:spMkLst>
            <pc:docMk/>
            <pc:sldMk cId="0" sldId="370"/>
            <ac:spMk id="10" creationId="{7522634D-3A96-AFB2-F245-01238307E592}"/>
          </ac:spMkLst>
        </pc:spChg>
        <pc:grpChg chg="add mod">
          <ac:chgData name="Guillaume Herrmann" userId="c25005f4-3410-4672-bf9e-23e84d9a0ec9" providerId="ADAL" clId="{933E6BEB-80AD-4EF0-8453-4E063888ECB4}" dt="2023-05-22T14:34:14.427" v="932"/>
          <ac:grpSpMkLst>
            <pc:docMk/>
            <pc:sldMk cId="0" sldId="370"/>
            <ac:grpSpMk id="5" creationId="{6F6FC404-ADB0-8069-20E3-DA1FEFA38C6F}"/>
          </ac:grpSpMkLst>
        </pc:grpChg>
        <pc:picChg chg="mod">
          <ac:chgData name="Guillaume Herrmann" userId="c25005f4-3410-4672-bf9e-23e84d9a0ec9" providerId="ADAL" clId="{933E6BEB-80AD-4EF0-8453-4E063888ECB4}" dt="2023-05-22T14:34:14.427" v="932"/>
          <ac:picMkLst>
            <pc:docMk/>
            <pc:sldMk cId="0" sldId="370"/>
            <ac:picMk id="8" creationId="{4E57DA30-C6C4-D5DB-F4DB-A3CADD9C35BF}"/>
          </ac:picMkLst>
        </pc:picChg>
      </pc:sldChg>
      <pc:sldChg chg="addSp modSp mod">
        <pc:chgData name="Guillaume Herrmann" userId="c25005f4-3410-4672-bf9e-23e84d9a0ec9" providerId="ADAL" clId="{933E6BEB-80AD-4EF0-8453-4E063888ECB4}" dt="2023-05-22T14:34:16.796" v="933"/>
        <pc:sldMkLst>
          <pc:docMk/>
          <pc:sldMk cId="0" sldId="372"/>
        </pc:sldMkLst>
        <pc:spChg chg="mod">
          <ac:chgData name="Guillaume Herrmann" userId="c25005f4-3410-4672-bf9e-23e84d9a0ec9" providerId="ADAL" clId="{933E6BEB-80AD-4EF0-8453-4E063888ECB4}" dt="2023-05-22T14:34:16.796" v="933"/>
          <ac:spMkLst>
            <pc:docMk/>
            <pc:sldMk cId="0" sldId="372"/>
            <ac:spMk id="10" creationId="{B407D0B7-02DA-17AA-925B-B18F448CF4BB}"/>
          </ac:spMkLst>
        </pc:spChg>
        <pc:grpChg chg="add mod">
          <ac:chgData name="Guillaume Herrmann" userId="c25005f4-3410-4672-bf9e-23e84d9a0ec9" providerId="ADAL" clId="{933E6BEB-80AD-4EF0-8453-4E063888ECB4}" dt="2023-05-22T14:34:16.796" v="933"/>
          <ac:grpSpMkLst>
            <pc:docMk/>
            <pc:sldMk cId="0" sldId="372"/>
            <ac:grpSpMk id="7" creationId="{240B7C22-142A-76A3-511B-0346AC107520}"/>
          </ac:grpSpMkLst>
        </pc:grpChg>
        <pc:picChg chg="mod">
          <ac:chgData name="Guillaume Herrmann" userId="c25005f4-3410-4672-bf9e-23e84d9a0ec9" providerId="ADAL" clId="{933E6BEB-80AD-4EF0-8453-4E063888ECB4}" dt="2023-05-22T07:26:54.310" v="75" actId="1035"/>
          <ac:picMkLst>
            <pc:docMk/>
            <pc:sldMk cId="0" sldId="372"/>
            <ac:picMk id="6" creationId="{00000000-0000-0000-0000-000000000000}"/>
          </ac:picMkLst>
        </pc:picChg>
        <pc:picChg chg="mod">
          <ac:chgData name="Guillaume Herrmann" userId="c25005f4-3410-4672-bf9e-23e84d9a0ec9" providerId="ADAL" clId="{933E6BEB-80AD-4EF0-8453-4E063888ECB4}" dt="2023-05-22T14:34:16.796" v="933"/>
          <ac:picMkLst>
            <pc:docMk/>
            <pc:sldMk cId="0" sldId="372"/>
            <ac:picMk id="9" creationId="{1829E4D4-97F9-E389-1501-590207FE393B}"/>
          </ac:picMkLst>
        </pc:picChg>
      </pc:sldChg>
      <pc:sldChg chg="addSp modSp">
        <pc:chgData name="Guillaume Herrmann" userId="c25005f4-3410-4672-bf9e-23e84d9a0ec9" providerId="ADAL" clId="{933E6BEB-80AD-4EF0-8453-4E063888ECB4}" dt="2023-05-22T14:34:33.876" v="934"/>
        <pc:sldMkLst>
          <pc:docMk/>
          <pc:sldMk cId="0" sldId="380"/>
        </pc:sldMkLst>
        <pc:spChg chg="mod">
          <ac:chgData name="Guillaume Herrmann" userId="c25005f4-3410-4672-bf9e-23e84d9a0ec9" providerId="ADAL" clId="{933E6BEB-80AD-4EF0-8453-4E063888ECB4}" dt="2023-05-22T14:34:33.876" v="934"/>
          <ac:spMkLst>
            <pc:docMk/>
            <pc:sldMk cId="0" sldId="380"/>
            <ac:spMk id="10" creationId="{5A3FD158-90F3-BDD5-4BF5-DA74247CA430}"/>
          </ac:spMkLst>
        </pc:spChg>
        <pc:grpChg chg="add mod">
          <ac:chgData name="Guillaume Herrmann" userId="c25005f4-3410-4672-bf9e-23e84d9a0ec9" providerId="ADAL" clId="{933E6BEB-80AD-4EF0-8453-4E063888ECB4}" dt="2023-05-22T14:34:33.876" v="934"/>
          <ac:grpSpMkLst>
            <pc:docMk/>
            <pc:sldMk cId="0" sldId="380"/>
            <ac:grpSpMk id="8" creationId="{75E75CD2-35B2-A196-7C34-30BC7A6FA9A7}"/>
          </ac:grpSpMkLst>
        </pc:grpChg>
        <pc:picChg chg="mod">
          <ac:chgData name="Guillaume Herrmann" userId="c25005f4-3410-4672-bf9e-23e84d9a0ec9" providerId="ADAL" clId="{933E6BEB-80AD-4EF0-8453-4E063888ECB4}" dt="2023-05-22T14:34:33.876" v="934"/>
          <ac:picMkLst>
            <pc:docMk/>
            <pc:sldMk cId="0" sldId="380"/>
            <ac:picMk id="9" creationId="{31145F85-4314-7C98-F84D-F7E867D68680}"/>
          </ac:picMkLst>
        </pc:picChg>
      </pc:sldChg>
      <pc:sldChg chg="addSp modSp">
        <pc:chgData name="Guillaume Herrmann" userId="c25005f4-3410-4672-bf9e-23e84d9a0ec9" providerId="ADAL" clId="{933E6BEB-80AD-4EF0-8453-4E063888ECB4}" dt="2023-05-22T14:34:38.166" v="935"/>
        <pc:sldMkLst>
          <pc:docMk/>
          <pc:sldMk cId="0" sldId="382"/>
        </pc:sldMkLst>
        <pc:spChg chg="mod">
          <ac:chgData name="Guillaume Herrmann" userId="c25005f4-3410-4672-bf9e-23e84d9a0ec9" providerId="ADAL" clId="{933E6BEB-80AD-4EF0-8453-4E063888ECB4}" dt="2023-05-22T14:34:38.166" v="935"/>
          <ac:spMkLst>
            <pc:docMk/>
            <pc:sldMk cId="0" sldId="382"/>
            <ac:spMk id="10" creationId="{6C2B2D3F-41F0-45BE-6DE0-2DCB2A547DD0}"/>
          </ac:spMkLst>
        </pc:spChg>
        <pc:grpChg chg="add mod">
          <ac:chgData name="Guillaume Herrmann" userId="c25005f4-3410-4672-bf9e-23e84d9a0ec9" providerId="ADAL" clId="{933E6BEB-80AD-4EF0-8453-4E063888ECB4}" dt="2023-05-22T14:34:38.166" v="935"/>
          <ac:grpSpMkLst>
            <pc:docMk/>
            <pc:sldMk cId="0" sldId="382"/>
            <ac:grpSpMk id="7" creationId="{319F886E-4657-57E8-11C8-A5CF6660D99C}"/>
          </ac:grpSpMkLst>
        </pc:grpChg>
        <pc:picChg chg="mod">
          <ac:chgData name="Guillaume Herrmann" userId="c25005f4-3410-4672-bf9e-23e84d9a0ec9" providerId="ADAL" clId="{933E6BEB-80AD-4EF0-8453-4E063888ECB4}" dt="2023-05-22T14:34:38.166" v="935"/>
          <ac:picMkLst>
            <pc:docMk/>
            <pc:sldMk cId="0" sldId="382"/>
            <ac:picMk id="9" creationId="{D31C72E0-81F6-5783-9D1E-2652FDDCF448}"/>
          </ac:picMkLst>
        </pc:picChg>
      </pc:sldChg>
      <pc:sldChg chg="addSp modSp">
        <pc:chgData name="Guillaume Herrmann" userId="c25005f4-3410-4672-bf9e-23e84d9a0ec9" providerId="ADAL" clId="{933E6BEB-80AD-4EF0-8453-4E063888ECB4}" dt="2023-05-22T14:34:44.652" v="936"/>
        <pc:sldMkLst>
          <pc:docMk/>
          <pc:sldMk cId="0" sldId="384"/>
        </pc:sldMkLst>
        <pc:spChg chg="mod">
          <ac:chgData name="Guillaume Herrmann" userId="c25005f4-3410-4672-bf9e-23e84d9a0ec9" providerId="ADAL" clId="{933E6BEB-80AD-4EF0-8453-4E063888ECB4}" dt="2023-05-22T14:34:44.652" v="936"/>
          <ac:spMkLst>
            <pc:docMk/>
            <pc:sldMk cId="0" sldId="384"/>
            <ac:spMk id="10" creationId="{7CE0EF5A-E96C-4FE6-92B2-03CF09E1F614}"/>
          </ac:spMkLst>
        </pc:spChg>
        <pc:grpChg chg="add mod">
          <ac:chgData name="Guillaume Herrmann" userId="c25005f4-3410-4672-bf9e-23e84d9a0ec9" providerId="ADAL" clId="{933E6BEB-80AD-4EF0-8453-4E063888ECB4}" dt="2023-05-22T14:34:44.652" v="936"/>
          <ac:grpSpMkLst>
            <pc:docMk/>
            <pc:sldMk cId="0" sldId="384"/>
            <ac:grpSpMk id="8" creationId="{40512350-D91E-1A56-7B58-125C696B91BF}"/>
          </ac:grpSpMkLst>
        </pc:grpChg>
        <pc:picChg chg="mod">
          <ac:chgData name="Guillaume Herrmann" userId="c25005f4-3410-4672-bf9e-23e84d9a0ec9" providerId="ADAL" clId="{933E6BEB-80AD-4EF0-8453-4E063888ECB4}" dt="2023-05-22T14:34:44.652" v="936"/>
          <ac:picMkLst>
            <pc:docMk/>
            <pc:sldMk cId="0" sldId="384"/>
            <ac:picMk id="9" creationId="{39ED6BCA-B937-CEE6-6943-108FA46B1C53}"/>
          </ac:picMkLst>
        </pc:picChg>
      </pc:sldChg>
      <pc:sldChg chg="modSp mod">
        <pc:chgData name="Guillaume Herrmann" userId="c25005f4-3410-4672-bf9e-23e84d9a0ec9" providerId="ADAL" clId="{933E6BEB-80AD-4EF0-8453-4E063888ECB4}" dt="2023-05-22T14:22:55.380" v="829" actId="207"/>
        <pc:sldMkLst>
          <pc:docMk/>
          <pc:sldMk cId="0" sldId="389"/>
        </pc:sldMkLst>
        <pc:picChg chg="mod">
          <ac:chgData name="Guillaume Herrmann" userId="c25005f4-3410-4672-bf9e-23e84d9a0ec9" providerId="ADAL" clId="{933E6BEB-80AD-4EF0-8453-4E063888ECB4}" dt="2023-05-22T14:22:55.380" v="829" actId="207"/>
          <ac:picMkLst>
            <pc:docMk/>
            <pc:sldMk cId="0" sldId="389"/>
            <ac:picMk id="8" creationId="{00000000-0000-0000-0000-000000000000}"/>
          </ac:picMkLst>
        </pc:picChg>
      </pc:sldChg>
      <pc:sldChg chg="addSp delSp modSp mod">
        <pc:chgData name="Guillaume Herrmann" userId="c25005f4-3410-4672-bf9e-23e84d9a0ec9" providerId="ADAL" clId="{933E6BEB-80AD-4EF0-8453-4E063888ECB4}" dt="2023-05-22T13:55:20.382" v="798"/>
        <pc:sldMkLst>
          <pc:docMk/>
          <pc:sldMk cId="2985590806" sldId="390"/>
        </pc:sldMkLst>
        <pc:spChg chg="add mod">
          <ac:chgData name="Guillaume Herrmann" userId="c25005f4-3410-4672-bf9e-23e84d9a0ec9" providerId="ADAL" clId="{933E6BEB-80AD-4EF0-8453-4E063888ECB4}" dt="2023-05-22T13:55:20.382" v="798"/>
          <ac:spMkLst>
            <pc:docMk/>
            <pc:sldMk cId="2985590806" sldId="390"/>
            <ac:spMk id="5" creationId="{F14ED545-A69E-8C57-4166-906E270295FE}"/>
          </ac:spMkLst>
        </pc:spChg>
        <pc:picChg chg="del">
          <ac:chgData name="Guillaume Herrmann" userId="c25005f4-3410-4672-bf9e-23e84d9a0ec9" providerId="ADAL" clId="{933E6BEB-80AD-4EF0-8453-4E063888ECB4}" dt="2023-05-22T13:55:19.623" v="797" actId="478"/>
          <ac:picMkLst>
            <pc:docMk/>
            <pc:sldMk cId="2985590806" sldId="390"/>
            <ac:picMk id="4" creationId="{00000000-0000-0000-0000-000000000000}"/>
          </ac:picMkLst>
        </pc:picChg>
      </pc:sldChg>
      <pc:sldChg chg="addSp delSp modSp mod">
        <pc:chgData name="Guillaume Herrmann" userId="c25005f4-3410-4672-bf9e-23e84d9a0ec9" providerId="ADAL" clId="{933E6BEB-80AD-4EF0-8453-4E063888ECB4}" dt="2023-05-22T13:55:24.692" v="800"/>
        <pc:sldMkLst>
          <pc:docMk/>
          <pc:sldMk cId="3918676769" sldId="391"/>
        </pc:sldMkLst>
        <pc:spChg chg="add mod">
          <ac:chgData name="Guillaume Herrmann" userId="c25005f4-3410-4672-bf9e-23e84d9a0ec9" providerId="ADAL" clId="{933E6BEB-80AD-4EF0-8453-4E063888ECB4}" dt="2023-05-22T13:55:24.692" v="800"/>
          <ac:spMkLst>
            <pc:docMk/>
            <pc:sldMk cId="3918676769" sldId="391"/>
            <ac:spMk id="5" creationId="{DC43149C-D196-1D4F-1A7A-BFCCFDA65532}"/>
          </ac:spMkLst>
        </pc:spChg>
        <pc:picChg chg="del">
          <ac:chgData name="Guillaume Herrmann" userId="c25005f4-3410-4672-bf9e-23e84d9a0ec9" providerId="ADAL" clId="{933E6BEB-80AD-4EF0-8453-4E063888ECB4}" dt="2023-05-22T13:55:24.303" v="799" actId="478"/>
          <ac:picMkLst>
            <pc:docMk/>
            <pc:sldMk cId="3918676769" sldId="391"/>
            <ac:picMk id="4" creationId="{00000000-0000-0000-0000-000000000000}"/>
          </ac:picMkLst>
        </pc:picChg>
      </pc:sldChg>
      <pc:sldChg chg="addSp modSp">
        <pc:chgData name="Guillaume Herrmann" userId="c25005f4-3410-4672-bf9e-23e84d9a0ec9" providerId="ADAL" clId="{933E6BEB-80AD-4EF0-8453-4E063888ECB4}" dt="2023-05-22T14:31:56.172" v="913"/>
        <pc:sldMkLst>
          <pc:docMk/>
          <pc:sldMk cId="3955812346" sldId="392"/>
        </pc:sldMkLst>
        <pc:spChg chg="mod">
          <ac:chgData name="Guillaume Herrmann" userId="c25005f4-3410-4672-bf9e-23e84d9a0ec9" providerId="ADAL" clId="{933E6BEB-80AD-4EF0-8453-4E063888ECB4}" dt="2023-05-22T14:31:56.172" v="913"/>
          <ac:spMkLst>
            <pc:docMk/>
            <pc:sldMk cId="3955812346" sldId="392"/>
            <ac:spMk id="14" creationId="{CCD1A951-579C-F563-6784-5791ABC74BD5}"/>
          </ac:spMkLst>
        </pc:spChg>
        <pc:grpChg chg="add mod">
          <ac:chgData name="Guillaume Herrmann" userId="c25005f4-3410-4672-bf9e-23e84d9a0ec9" providerId="ADAL" clId="{933E6BEB-80AD-4EF0-8453-4E063888ECB4}" dt="2023-05-22T14:31:56.172" v="913"/>
          <ac:grpSpMkLst>
            <pc:docMk/>
            <pc:sldMk cId="3955812346" sldId="392"/>
            <ac:grpSpMk id="4" creationId="{A37DAD07-1A0D-95D4-6A93-546E0A4EBB5C}"/>
          </ac:grpSpMkLst>
        </pc:grpChg>
        <pc:picChg chg="mod">
          <ac:chgData name="Guillaume Herrmann" userId="c25005f4-3410-4672-bf9e-23e84d9a0ec9" providerId="ADAL" clId="{933E6BEB-80AD-4EF0-8453-4E063888ECB4}" dt="2023-05-22T14:31:56.172" v="913"/>
          <ac:picMkLst>
            <pc:docMk/>
            <pc:sldMk cId="3955812346" sldId="392"/>
            <ac:picMk id="12" creationId="{33C5BFAB-C72F-2D7D-91AC-A4393232501D}"/>
          </ac:picMkLst>
        </pc:picChg>
      </pc:sldChg>
      <pc:sldChg chg="addSp delSp modSp mod">
        <pc:chgData name="Guillaume Herrmann" userId="c25005f4-3410-4672-bf9e-23e84d9a0ec9" providerId="ADAL" clId="{933E6BEB-80AD-4EF0-8453-4E063888ECB4}" dt="2023-05-24T07:17:24.137" v="1165" actId="6549"/>
        <pc:sldMkLst>
          <pc:docMk/>
          <pc:sldMk cId="1665730217" sldId="393"/>
        </pc:sldMkLst>
        <pc:spChg chg="add del mod">
          <ac:chgData name="Guillaume Herrmann" userId="c25005f4-3410-4672-bf9e-23e84d9a0ec9" providerId="ADAL" clId="{933E6BEB-80AD-4EF0-8453-4E063888ECB4}" dt="2023-05-24T07:16:37.045" v="1156"/>
          <ac:spMkLst>
            <pc:docMk/>
            <pc:sldMk cId="1665730217" sldId="393"/>
            <ac:spMk id="4" creationId="{39CF8D25-235B-4C19-6354-6E242218091C}"/>
          </ac:spMkLst>
        </pc:spChg>
        <pc:spChg chg="add del mod">
          <ac:chgData name="Guillaume Herrmann" userId="c25005f4-3410-4672-bf9e-23e84d9a0ec9" providerId="ADAL" clId="{933E6BEB-80AD-4EF0-8453-4E063888ECB4}" dt="2023-05-24T07:16:37.045" v="1156"/>
          <ac:spMkLst>
            <pc:docMk/>
            <pc:sldMk cId="1665730217" sldId="393"/>
            <ac:spMk id="5" creationId="{92A37632-78C6-F42E-59F7-E5D01933F12F}"/>
          </ac:spMkLst>
        </pc:spChg>
        <pc:spChg chg="add mod">
          <ac:chgData name="Guillaume Herrmann" userId="c25005f4-3410-4672-bf9e-23e84d9a0ec9" providerId="ADAL" clId="{933E6BEB-80AD-4EF0-8453-4E063888ECB4}" dt="2023-05-24T07:17:24.137" v="1165" actId="6549"/>
          <ac:spMkLst>
            <pc:docMk/>
            <pc:sldMk cId="1665730217" sldId="393"/>
            <ac:spMk id="8" creationId="{C273296B-5560-B68C-9923-C7E3339F83B1}"/>
          </ac:spMkLst>
        </pc:spChg>
        <pc:spChg chg="add mod">
          <ac:chgData name="Guillaume Herrmann" userId="c25005f4-3410-4672-bf9e-23e84d9a0ec9" providerId="ADAL" clId="{933E6BEB-80AD-4EF0-8453-4E063888ECB4}" dt="2023-05-24T07:16:46.229" v="1157"/>
          <ac:spMkLst>
            <pc:docMk/>
            <pc:sldMk cId="1665730217" sldId="393"/>
            <ac:spMk id="9" creationId="{D5473179-3B94-6E1E-45A5-C4B4F3BE4C9B}"/>
          </ac:spMkLst>
        </pc:spChg>
        <pc:picChg chg="add del mod">
          <ac:chgData name="Guillaume Herrmann" userId="c25005f4-3410-4672-bf9e-23e84d9a0ec9" providerId="ADAL" clId="{933E6BEB-80AD-4EF0-8453-4E063888ECB4}" dt="2023-05-24T07:16:37.045" v="1156"/>
          <ac:picMkLst>
            <pc:docMk/>
            <pc:sldMk cId="1665730217" sldId="393"/>
            <ac:picMk id="2" creationId="{18613B45-2ECB-70C3-9231-744B5BECE9B4}"/>
          </ac:picMkLst>
        </pc:picChg>
        <pc:picChg chg="add mod">
          <ac:chgData name="Guillaume Herrmann" userId="c25005f4-3410-4672-bf9e-23e84d9a0ec9" providerId="ADAL" clId="{933E6BEB-80AD-4EF0-8453-4E063888ECB4}" dt="2023-05-24T07:16:46.229" v="1157"/>
          <ac:picMkLst>
            <pc:docMk/>
            <pc:sldMk cId="1665730217" sldId="393"/>
            <ac:picMk id="6" creationId="{B3F28252-846C-9FD7-F208-DF3B840C127E}"/>
          </ac:picMkLst>
        </pc:picChg>
        <pc:picChg chg="add mod">
          <ac:chgData name="Guillaume Herrmann" userId="c25005f4-3410-4672-bf9e-23e84d9a0ec9" providerId="ADAL" clId="{933E6BEB-80AD-4EF0-8453-4E063888ECB4}" dt="2023-05-24T07:16:46.229" v="1157"/>
          <ac:picMkLst>
            <pc:docMk/>
            <pc:sldMk cId="1665730217" sldId="393"/>
            <ac:picMk id="7" creationId="{E70B012F-CF55-AA43-1149-B100DDEF5DC6}"/>
          </ac:picMkLst>
        </pc:picChg>
      </pc:sldChg>
      <pc:sldChg chg="addSp modSp mod">
        <pc:chgData name="Guillaume Herrmann" userId="c25005f4-3410-4672-bf9e-23e84d9a0ec9" providerId="ADAL" clId="{933E6BEB-80AD-4EF0-8453-4E063888ECB4}" dt="2023-05-24T07:17:11.609" v="1162" actId="6549"/>
        <pc:sldMkLst>
          <pc:docMk/>
          <pc:sldMk cId="2693865146" sldId="394"/>
        </pc:sldMkLst>
        <pc:spChg chg="add mod">
          <ac:chgData name="Guillaume Herrmann" userId="c25005f4-3410-4672-bf9e-23e84d9a0ec9" providerId="ADAL" clId="{933E6BEB-80AD-4EF0-8453-4E063888ECB4}" dt="2023-05-24T07:17:11.609" v="1162" actId="6549"/>
          <ac:spMkLst>
            <pc:docMk/>
            <pc:sldMk cId="2693865146" sldId="394"/>
            <ac:spMk id="5" creationId="{E5D7BFAA-5442-FD58-8E82-AE485CB630A5}"/>
          </ac:spMkLst>
        </pc:spChg>
        <pc:spChg chg="add mod">
          <ac:chgData name="Guillaume Herrmann" userId="c25005f4-3410-4672-bf9e-23e84d9a0ec9" providerId="ADAL" clId="{933E6BEB-80AD-4EF0-8453-4E063888ECB4}" dt="2023-05-24T07:16:53.280" v="1158"/>
          <ac:spMkLst>
            <pc:docMk/>
            <pc:sldMk cId="2693865146" sldId="394"/>
            <ac:spMk id="6" creationId="{CBC88229-883D-049F-B70F-7AF7447BECB3}"/>
          </ac:spMkLst>
        </pc:spChg>
        <pc:picChg chg="add mod">
          <ac:chgData name="Guillaume Herrmann" userId="c25005f4-3410-4672-bf9e-23e84d9a0ec9" providerId="ADAL" clId="{933E6BEB-80AD-4EF0-8453-4E063888ECB4}" dt="2023-05-24T07:16:53.280" v="1158"/>
          <ac:picMkLst>
            <pc:docMk/>
            <pc:sldMk cId="2693865146" sldId="394"/>
            <ac:picMk id="2" creationId="{CAA8B427-72A3-8D64-E2AB-9E86B917FF8C}"/>
          </ac:picMkLst>
        </pc:picChg>
        <pc:picChg chg="add mod">
          <ac:chgData name="Guillaume Herrmann" userId="c25005f4-3410-4672-bf9e-23e84d9a0ec9" providerId="ADAL" clId="{933E6BEB-80AD-4EF0-8453-4E063888ECB4}" dt="2023-05-24T07:16:53.280" v="1158"/>
          <ac:picMkLst>
            <pc:docMk/>
            <pc:sldMk cId="2693865146" sldId="394"/>
            <ac:picMk id="4" creationId="{D4BBF866-A6CE-461F-26FA-FC96F9EBAC8C}"/>
          </ac:picMkLst>
        </pc:picChg>
      </pc:sldChg>
      <pc:sldChg chg="addSp delSp modSp mod">
        <pc:chgData name="Guillaume Herrmann" userId="c25005f4-3410-4672-bf9e-23e84d9a0ec9" providerId="ADAL" clId="{933E6BEB-80AD-4EF0-8453-4E063888ECB4}" dt="2023-05-24T07:36:59.362" v="1400" actId="20577"/>
        <pc:sldMkLst>
          <pc:docMk/>
          <pc:sldMk cId="125131264" sldId="395"/>
        </pc:sldMkLst>
        <pc:spChg chg="del">
          <ac:chgData name="Guillaume Herrmann" userId="c25005f4-3410-4672-bf9e-23e84d9a0ec9" providerId="ADAL" clId="{933E6BEB-80AD-4EF0-8453-4E063888ECB4}" dt="2023-05-18T07:57:30.584" v="0" actId="478"/>
          <ac:spMkLst>
            <pc:docMk/>
            <pc:sldMk cId="125131264" sldId="395"/>
            <ac:spMk id="13" creationId="{43553770-F3B1-C62C-40EE-94DE28025B64}"/>
          </ac:spMkLst>
        </pc:spChg>
        <pc:spChg chg="add del mod">
          <ac:chgData name="Guillaume Herrmann" userId="c25005f4-3410-4672-bf9e-23e84d9a0ec9" providerId="ADAL" clId="{933E6BEB-80AD-4EF0-8453-4E063888ECB4}" dt="2023-05-18T08:00:16.817" v="10"/>
          <ac:spMkLst>
            <pc:docMk/>
            <pc:sldMk cId="125131264" sldId="395"/>
            <ac:spMk id="19" creationId="{B6D41C10-8164-DB95-2E7D-6C0DEF79DC14}"/>
          </ac:spMkLst>
        </pc:spChg>
        <pc:spChg chg="add mod">
          <ac:chgData name="Guillaume Herrmann" userId="c25005f4-3410-4672-bf9e-23e84d9a0ec9" providerId="ADAL" clId="{933E6BEB-80AD-4EF0-8453-4E063888ECB4}" dt="2023-05-24T07:36:59.362" v="1400" actId="20577"/>
          <ac:spMkLst>
            <pc:docMk/>
            <pc:sldMk cId="125131264" sldId="395"/>
            <ac:spMk id="20" creationId="{8B8355F3-C1D2-E72A-AF9E-C427D99B4451}"/>
          </ac:spMkLst>
        </pc:spChg>
        <pc:spChg chg="add mod">
          <ac:chgData name="Guillaume Herrmann" userId="c25005f4-3410-4672-bf9e-23e84d9a0ec9" providerId="ADAL" clId="{933E6BEB-80AD-4EF0-8453-4E063888ECB4}" dt="2023-05-22T13:55:14.172" v="796" actId="1076"/>
          <ac:spMkLst>
            <pc:docMk/>
            <pc:sldMk cId="125131264" sldId="395"/>
            <ac:spMk id="21" creationId="{1EE2BAD0-2C00-A8E7-3F3E-D6E05C8E984C}"/>
          </ac:spMkLst>
        </pc:spChg>
        <pc:graphicFrameChg chg="mod">
          <ac:chgData name="Guillaume Herrmann" userId="c25005f4-3410-4672-bf9e-23e84d9a0ec9" providerId="ADAL" clId="{933E6BEB-80AD-4EF0-8453-4E063888ECB4}" dt="2023-05-18T07:59:46.534" v="6" actId="1076"/>
          <ac:graphicFrameMkLst>
            <pc:docMk/>
            <pc:sldMk cId="125131264" sldId="395"/>
            <ac:graphicFrameMk id="6" creationId="{48500F92-443D-2A46-4F28-14B94A771143}"/>
          </ac:graphicFrameMkLst>
        </pc:graphicFrameChg>
        <pc:picChg chg="del mod">
          <ac:chgData name="Guillaume Herrmann" userId="c25005f4-3410-4672-bf9e-23e84d9a0ec9" providerId="ADAL" clId="{933E6BEB-80AD-4EF0-8453-4E063888ECB4}" dt="2023-05-22T13:54:49.678" v="777" actId="478"/>
          <ac:picMkLst>
            <pc:docMk/>
            <pc:sldMk cId="125131264" sldId="395"/>
            <ac:picMk id="4" creationId="{00000000-0000-0000-0000-000000000000}"/>
          </ac:picMkLst>
        </pc:picChg>
        <pc:picChg chg="add mod">
          <ac:chgData name="Guillaume Herrmann" userId="c25005f4-3410-4672-bf9e-23e84d9a0ec9" providerId="ADAL" clId="{933E6BEB-80AD-4EF0-8453-4E063888ECB4}" dt="2023-05-18T07:59:54.945" v="8" actId="1076"/>
          <ac:picMkLst>
            <pc:docMk/>
            <pc:sldMk cId="125131264" sldId="395"/>
            <ac:picMk id="18" creationId="{3963AC64-4EDF-E466-9AC3-C960753FC6B1}"/>
          </ac:picMkLst>
        </pc:picChg>
      </pc:sldChg>
      <pc:sldChg chg="modSp">
        <pc:chgData name="Guillaume Herrmann" userId="c25005f4-3410-4672-bf9e-23e84d9a0ec9" providerId="ADAL" clId="{933E6BEB-80AD-4EF0-8453-4E063888ECB4}" dt="2023-05-22T13:56:10.702" v="801"/>
        <pc:sldMkLst>
          <pc:docMk/>
          <pc:sldMk cId="2975162099" sldId="400"/>
        </pc:sldMkLst>
        <pc:spChg chg="mod">
          <ac:chgData name="Guillaume Herrmann" userId="c25005f4-3410-4672-bf9e-23e84d9a0ec9" providerId="ADAL" clId="{933E6BEB-80AD-4EF0-8453-4E063888ECB4}" dt="2023-05-22T13:56:10.702" v="801"/>
          <ac:spMkLst>
            <pc:docMk/>
            <pc:sldMk cId="2975162099" sldId="400"/>
            <ac:spMk id="30" creationId="{5022765D-5DF1-B73E-3062-99714D44EE91}"/>
          </ac:spMkLst>
        </pc:spChg>
      </pc:sldChg>
      <pc:sldChg chg="delSp mod">
        <pc:chgData name="Guillaume Herrmann" userId="c25005f4-3410-4672-bf9e-23e84d9a0ec9" providerId="ADAL" clId="{933E6BEB-80AD-4EF0-8453-4E063888ECB4}" dt="2023-05-22T07:24:47.622" v="61" actId="478"/>
        <pc:sldMkLst>
          <pc:docMk/>
          <pc:sldMk cId="4030690798" sldId="402"/>
        </pc:sldMkLst>
        <pc:spChg chg="del">
          <ac:chgData name="Guillaume Herrmann" userId="c25005f4-3410-4672-bf9e-23e84d9a0ec9" providerId="ADAL" clId="{933E6BEB-80AD-4EF0-8453-4E063888ECB4}" dt="2023-05-22T07:20:30.919" v="60" actId="478"/>
          <ac:spMkLst>
            <pc:docMk/>
            <pc:sldMk cId="4030690798" sldId="402"/>
            <ac:spMk id="28" creationId="{076B3CFD-073C-3F99-19A9-A7432F05FCC4}"/>
          </ac:spMkLst>
        </pc:spChg>
        <pc:picChg chg="del">
          <ac:chgData name="Guillaume Herrmann" userId="c25005f4-3410-4672-bf9e-23e84d9a0ec9" providerId="ADAL" clId="{933E6BEB-80AD-4EF0-8453-4E063888ECB4}" dt="2023-05-22T07:24:47.622" v="61" actId="478"/>
          <ac:picMkLst>
            <pc:docMk/>
            <pc:sldMk cId="4030690798" sldId="402"/>
            <ac:picMk id="27" creationId="{95AD7851-F4E0-BA2B-A3DF-376DD88C5C1F}"/>
          </ac:picMkLst>
        </pc:picChg>
      </pc:sldChg>
      <pc:sldChg chg="modSp mod">
        <pc:chgData name="Guillaume Herrmann" userId="c25005f4-3410-4672-bf9e-23e84d9a0ec9" providerId="ADAL" clId="{933E6BEB-80AD-4EF0-8453-4E063888ECB4}" dt="2023-05-24T07:45:49.739" v="1571" actId="13926"/>
        <pc:sldMkLst>
          <pc:docMk/>
          <pc:sldMk cId="3655182283" sldId="403"/>
        </pc:sldMkLst>
        <pc:spChg chg="mod">
          <ac:chgData name="Guillaume Herrmann" userId="c25005f4-3410-4672-bf9e-23e84d9a0ec9" providerId="ADAL" clId="{933E6BEB-80AD-4EF0-8453-4E063888ECB4}" dt="2023-05-24T07:45:49.739" v="1571" actId="13926"/>
          <ac:spMkLst>
            <pc:docMk/>
            <pc:sldMk cId="3655182283" sldId="403"/>
            <ac:spMk id="23" creationId="{BA5CDD9D-A82C-6E8A-A03B-4E488E98CE6D}"/>
          </ac:spMkLst>
        </pc:spChg>
      </pc:sldChg>
      <pc:sldChg chg="modSp mod">
        <pc:chgData name="Guillaume Herrmann" userId="c25005f4-3410-4672-bf9e-23e84d9a0ec9" providerId="ADAL" clId="{933E6BEB-80AD-4EF0-8453-4E063888ECB4}" dt="2023-05-23T07:56:54.582" v="937" actId="1076"/>
        <pc:sldMkLst>
          <pc:docMk/>
          <pc:sldMk cId="2661435136" sldId="408"/>
        </pc:sldMkLst>
        <pc:picChg chg="mod">
          <ac:chgData name="Guillaume Herrmann" userId="c25005f4-3410-4672-bf9e-23e84d9a0ec9" providerId="ADAL" clId="{933E6BEB-80AD-4EF0-8453-4E063888ECB4}" dt="2023-05-23T07:56:54.582" v="937" actId="1076"/>
          <ac:picMkLst>
            <pc:docMk/>
            <pc:sldMk cId="2661435136" sldId="408"/>
            <ac:picMk id="4" creationId="{B24332AD-85AD-E58F-22B5-C46D3D659120}"/>
          </ac:picMkLst>
        </pc:picChg>
      </pc:sldChg>
      <pc:sldChg chg="addSp modSp mod">
        <pc:chgData name="Guillaume Herrmann" userId="c25005f4-3410-4672-bf9e-23e84d9a0ec9" providerId="ADAL" clId="{933E6BEB-80AD-4EF0-8453-4E063888ECB4}" dt="2023-05-22T14:33:08.204" v="923"/>
        <pc:sldMkLst>
          <pc:docMk/>
          <pc:sldMk cId="1210813228" sldId="414"/>
        </pc:sldMkLst>
        <pc:spChg chg="mod">
          <ac:chgData name="Guillaume Herrmann" userId="c25005f4-3410-4672-bf9e-23e84d9a0ec9" providerId="ADAL" clId="{933E6BEB-80AD-4EF0-8453-4E063888ECB4}" dt="2023-05-22T14:33:08.204" v="923"/>
          <ac:spMkLst>
            <pc:docMk/>
            <pc:sldMk cId="1210813228" sldId="414"/>
            <ac:spMk id="5" creationId="{34B638A5-8840-95FA-2406-18C8B2594F60}"/>
          </ac:spMkLst>
        </pc:spChg>
        <pc:spChg chg="mod">
          <ac:chgData name="Guillaume Herrmann" userId="c25005f4-3410-4672-bf9e-23e84d9a0ec9" providerId="ADAL" clId="{933E6BEB-80AD-4EF0-8453-4E063888ECB4}" dt="2023-05-22T14:33:06.330" v="922" actId="20577"/>
          <ac:spMkLst>
            <pc:docMk/>
            <pc:sldMk cId="1210813228" sldId="414"/>
            <ac:spMk id="30" creationId="{5022765D-5DF1-B73E-3062-99714D44EE91}"/>
          </ac:spMkLst>
        </pc:spChg>
        <pc:grpChg chg="add mod">
          <ac:chgData name="Guillaume Herrmann" userId="c25005f4-3410-4672-bf9e-23e84d9a0ec9" providerId="ADAL" clId="{933E6BEB-80AD-4EF0-8453-4E063888ECB4}" dt="2023-05-22T14:33:08.204" v="923"/>
          <ac:grpSpMkLst>
            <pc:docMk/>
            <pc:sldMk cId="1210813228" sldId="414"/>
            <ac:grpSpMk id="2" creationId="{EDE6CA52-A22B-A4DA-54FE-E8487D9229F9}"/>
          </ac:grpSpMkLst>
        </pc:grpChg>
        <pc:picChg chg="mod">
          <ac:chgData name="Guillaume Herrmann" userId="c25005f4-3410-4672-bf9e-23e84d9a0ec9" providerId="ADAL" clId="{933E6BEB-80AD-4EF0-8453-4E063888ECB4}" dt="2023-05-22T14:33:08.204" v="923"/>
          <ac:picMkLst>
            <pc:docMk/>
            <pc:sldMk cId="1210813228" sldId="414"/>
            <ac:picMk id="4" creationId="{EA0CB187-97EF-AE5D-A49B-38F0230341FA}"/>
          </ac:picMkLst>
        </pc:picChg>
      </pc:sldChg>
      <pc:sldChg chg="addSp modSp mod">
        <pc:chgData name="Guillaume Herrmann" userId="c25005f4-3410-4672-bf9e-23e84d9a0ec9" providerId="ADAL" clId="{933E6BEB-80AD-4EF0-8453-4E063888ECB4}" dt="2023-05-22T14:33:17.036" v="925"/>
        <pc:sldMkLst>
          <pc:docMk/>
          <pc:sldMk cId="4114585877" sldId="415"/>
        </pc:sldMkLst>
        <pc:spChg chg="mod">
          <ac:chgData name="Guillaume Herrmann" userId="c25005f4-3410-4672-bf9e-23e84d9a0ec9" providerId="ADAL" clId="{933E6BEB-80AD-4EF0-8453-4E063888ECB4}" dt="2023-05-22T14:33:17.036" v="925"/>
          <ac:spMkLst>
            <pc:docMk/>
            <pc:sldMk cId="4114585877" sldId="415"/>
            <ac:spMk id="7" creationId="{DFD27F45-3B79-3DF8-5AEF-B3EB44BF1301}"/>
          </ac:spMkLst>
        </pc:spChg>
        <pc:spChg chg="mod">
          <ac:chgData name="Guillaume Herrmann" userId="c25005f4-3410-4672-bf9e-23e84d9a0ec9" providerId="ADAL" clId="{933E6BEB-80AD-4EF0-8453-4E063888ECB4}" dt="2023-05-22T14:33:15.513" v="924" actId="20577"/>
          <ac:spMkLst>
            <pc:docMk/>
            <pc:sldMk cId="4114585877" sldId="415"/>
            <ac:spMk id="30" creationId="{5022765D-5DF1-B73E-3062-99714D44EE91}"/>
          </ac:spMkLst>
        </pc:spChg>
        <pc:grpChg chg="add mod">
          <ac:chgData name="Guillaume Herrmann" userId="c25005f4-3410-4672-bf9e-23e84d9a0ec9" providerId="ADAL" clId="{933E6BEB-80AD-4EF0-8453-4E063888ECB4}" dt="2023-05-22T14:33:17.036" v="925"/>
          <ac:grpSpMkLst>
            <pc:docMk/>
            <pc:sldMk cId="4114585877" sldId="415"/>
            <ac:grpSpMk id="4" creationId="{1144BDBB-300B-05CA-1B11-194099F883AA}"/>
          </ac:grpSpMkLst>
        </pc:grpChg>
        <pc:picChg chg="mod">
          <ac:chgData name="Guillaume Herrmann" userId="c25005f4-3410-4672-bf9e-23e84d9a0ec9" providerId="ADAL" clId="{933E6BEB-80AD-4EF0-8453-4E063888ECB4}" dt="2023-05-22T14:33:17.036" v="925"/>
          <ac:picMkLst>
            <pc:docMk/>
            <pc:sldMk cId="4114585877" sldId="415"/>
            <ac:picMk id="5" creationId="{A1997009-C68E-82D4-4E79-F4600194EC63}"/>
          </ac:picMkLst>
        </pc:picChg>
      </pc:sldChg>
      <pc:sldChg chg="modSp mod">
        <pc:chgData name="Guillaume Herrmann" userId="c25005f4-3410-4672-bf9e-23e84d9a0ec9" providerId="ADAL" clId="{933E6BEB-80AD-4EF0-8453-4E063888ECB4}" dt="2023-05-22T08:56:26.615" v="97" actId="122"/>
        <pc:sldMkLst>
          <pc:docMk/>
          <pc:sldMk cId="1471534460" sldId="416"/>
        </pc:sldMkLst>
        <pc:spChg chg="mod">
          <ac:chgData name="Guillaume Herrmann" userId="c25005f4-3410-4672-bf9e-23e84d9a0ec9" providerId="ADAL" clId="{933E6BEB-80AD-4EF0-8453-4E063888ECB4}" dt="2023-05-22T08:56:26.615" v="97" actId="122"/>
          <ac:spMkLst>
            <pc:docMk/>
            <pc:sldMk cId="1471534460" sldId="416"/>
            <ac:spMk id="6" creationId="{705135AD-67D2-24DE-567F-C9779E585390}"/>
          </ac:spMkLst>
        </pc:spChg>
      </pc:sldChg>
      <pc:sldChg chg="addSp modSp mod">
        <pc:chgData name="Guillaume Herrmann" userId="c25005f4-3410-4672-bf9e-23e84d9a0ec9" providerId="ADAL" clId="{933E6BEB-80AD-4EF0-8453-4E063888ECB4}" dt="2023-05-23T14:23:15.169" v="1093" actId="20577"/>
        <pc:sldMkLst>
          <pc:docMk/>
          <pc:sldMk cId="2240556652" sldId="419"/>
        </pc:sldMkLst>
        <pc:spChg chg="mod">
          <ac:chgData name="Guillaume Herrmann" userId="c25005f4-3410-4672-bf9e-23e84d9a0ec9" providerId="ADAL" clId="{933E6BEB-80AD-4EF0-8453-4E063888ECB4}" dt="2023-05-22T14:32:06.468" v="914"/>
          <ac:spMkLst>
            <pc:docMk/>
            <pc:sldMk cId="2240556652" sldId="419"/>
            <ac:spMk id="5" creationId="{A5CCF752-30C2-8F4C-A71B-5DE04C5F28EB}"/>
          </ac:spMkLst>
        </pc:spChg>
        <pc:spChg chg="mod">
          <ac:chgData name="Guillaume Herrmann" userId="c25005f4-3410-4672-bf9e-23e84d9a0ec9" providerId="ADAL" clId="{933E6BEB-80AD-4EF0-8453-4E063888ECB4}" dt="2023-05-22T14:32:21.917" v="918" actId="20577"/>
          <ac:spMkLst>
            <pc:docMk/>
            <pc:sldMk cId="2240556652" sldId="419"/>
            <ac:spMk id="30" creationId="{5022765D-5DF1-B73E-3062-99714D44EE91}"/>
          </ac:spMkLst>
        </pc:spChg>
        <pc:grpChg chg="add mod">
          <ac:chgData name="Guillaume Herrmann" userId="c25005f4-3410-4672-bf9e-23e84d9a0ec9" providerId="ADAL" clId="{933E6BEB-80AD-4EF0-8453-4E063888ECB4}" dt="2023-05-22T14:32:06.468" v="914"/>
          <ac:grpSpMkLst>
            <pc:docMk/>
            <pc:sldMk cId="2240556652" sldId="419"/>
            <ac:grpSpMk id="2" creationId="{47EA08B8-BEE9-0926-D524-631D8939F981}"/>
          </ac:grpSpMkLst>
        </pc:grpChg>
        <pc:graphicFrameChg chg="mod">
          <ac:chgData name="Guillaume Herrmann" userId="c25005f4-3410-4672-bf9e-23e84d9a0ec9" providerId="ADAL" clId="{933E6BEB-80AD-4EF0-8453-4E063888ECB4}" dt="2023-05-23T14:23:15.169" v="1093" actId="20577"/>
          <ac:graphicFrameMkLst>
            <pc:docMk/>
            <pc:sldMk cId="2240556652" sldId="419"/>
            <ac:graphicFrameMk id="9" creationId="{DCD97283-AAFA-605C-7EAA-556C80E21D30}"/>
          </ac:graphicFrameMkLst>
        </pc:graphicFrameChg>
        <pc:picChg chg="mod">
          <ac:chgData name="Guillaume Herrmann" userId="c25005f4-3410-4672-bf9e-23e84d9a0ec9" providerId="ADAL" clId="{933E6BEB-80AD-4EF0-8453-4E063888ECB4}" dt="2023-05-22T14:32:06.468" v="914"/>
          <ac:picMkLst>
            <pc:docMk/>
            <pc:sldMk cId="2240556652" sldId="419"/>
            <ac:picMk id="4" creationId="{33433EAB-2A2E-E05F-CFF5-BFD218914C09}"/>
          </ac:picMkLst>
        </pc:picChg>
      </pc:sldChg>
      <pc:sldChg chg="addSp delSp modSp add mod">
        <pc:chgData name="Guillaume Herrmann" userId="c25005f4-3410-4672-bf9e-23e84d9a0ec9" providerId="ADAL" clId="{933E6BEB-80AD-4EF0-8453-4E063888ECB4}" dt="2023-05-22T12:51:19.559" v="710" actId="403"/>
        <pc:sldMkLst>
          <pc:docMk/>
          <pc:sldMk cId="4115957" sldId="420"/>
        </pc:sldMkLst>
        <pc:spChg chg="del">
          <ac:chgData name="Guillaume Herrmann" userId="c25005f4-3410-4672-bf9e-23e84d9a0ec9" providerId="ADAL" clId="{933E6BEB-80AD-4EF0-8453-4E063888ECB4}" dt="2023-05-22T08:59:47.341" v="140" actId="478"/>
          <ac:spMkLst>
            <pc:docMk/>
            <pc:sldMk cId="4115957" sldId="420"/>
            <ac:spMk id="8" creationId="{C065E910-4FCD-49BC-EAA4-3FE44A2E2EB5}"/>
          </ac:spMkLst>
        </pc:spChg>
        <pc:spChg chg="add mod">
          <ac:chgData name="Guillaume Herrmann" userId="c25005f4-3410-4672-bf9e-23e84d9a0ec9" providerId="ADAL" clId="{933E6BEB-80AD-4EF0-8453-4E063888ECB4}" dt="2023-05-22T09:01:08.039" v="196"/>
          <ac:spMkLst>
            <pc:docMk/>
            <pc:sldMk cId="4115957" sldId="420"/>
            <ac:spMk id="13" creationId="{9C23289D-463B-FF59-8355-C5D5BF00BDC6}"/>
          </ac:spMkLst>
        </pc:spChg>
        <pc:spChg chg="add mod">
          <ac:chgData name="Guillaume Herrmann" userId="c25005f4-3410-4672-bf9e-23e84d9a0ec9" providerId="ADAL" clId="{933E6BEB-80AD-4EF0-8453-4E063888ECB4}" dt="2023-05-22T09:07:36.605" v="306" actId="20577"/>
          <ac:spMkLst>
            <pc:docMk/>
            <pc:sldMk cId="4115957" sldId="420"/>
            <ac:spMk id="14" creationId="{4E0D0CB2-47AD-794C-D0FF-6685FB727806}"/>
          </ac:spMkLst>
        </pc:spChg>
        <pc:graphicFrameChg chg="add del mod">
          <ac:chgData name="Guillaume Herrmann" userId="c25005f4-3410-4672-bf9e-23e84d9a0ec9" providerId="ADAL" clId="{933E6BEB-80AD-4EF0-8453-4E063888ECB4}" dt="2023-05-22T08:57:14.736" v="104"/>
          <ac:graphicFrameMkLst>
            <pc:docMk/>
            <pc:sldMk cId="4115957" sldId="420"/>
            <ac:graphicFrameMk id="9" creationId="{4678609E-420F-8712-5A80-77FF50734594}"/>
          </ac:graphicFrameMkLst>
        </pc:graphicFrameChg>
        <pc:graphicFrameChg chg="add mod modGraphic">
          <ac:chgData name="Guillaume Herrmann" userId="c25005f4-3410-4672-bf9e-23e84d9a0ec9" providerId="ADAL" clId="{933E6BEB-80AD-4EF0-8453-4E063888ECB4}" dt="2023-05-22T12:51:19.559" v="710" actId="403"/>
          <ac:graphicFrameMkLst>
            <pc:docMk/>
            <pc:sldMk cId="4115957" sldId="420"/>
            <ac:graphicFrameMk id="10" creationId="{24DB3143-B42F-D124-AB20-14AF947606D0}"/>
          </ac:graphicFrameMkLst>
        </pc:graphicFrameChg>
        <pc:graphicFrameChg chg="add del mod modGraphic">
          <ac:chgData name="Guillaume Herrmann" userId="c25005f4-3410-4672-bf9e-23e84d9a0ec9" providerId="ADAL" clId="{933E6BEB-80AD-4EF0-8453-4E063888ECB4}" dt="2023-05-22T08:58:32.006" v="125" actId="478"/>
          <ac:graphicFrameMkLst>
            <pc:docMk/>
            <pc:sldMk cId="4115957" sldId="420"/>
            <ac:graphicFrameMk id="11" creationId="{5B466E77-158B-73AF-3521-732FEC877EF6}"/>
          </ac:graphicFrameMkLst>
        </pc:graphicFrameChg>
        <pc:graphicFrameChg chg="add del mod modGraphic">
          <ac:chgData name="Guillaume Herrmann" userId="c25005f4-3410-4672-bf9e-23e84d9a0ec9" providerId="ADAL" clId="{933E6BEB-80AD-4EF0-8453-4E063888ECB4}" dt="2023-05-22T09:00:39.581" v="144" actId="478"/>
          <ac:graphicFrameMkLst>
            <pc:docMk/>
            <pc:sldMk cId="4115957" sldId="420"/>
            <ac:graphicFrameMk id="12" creationId="{E60DEC63-936B-C2F8-ED3D-B19D9BB17044}"/>
          </ac:graphicFrameMkLst>
        </pc:graphicFrameChg>
        <pc:picChg chg="del">
          <ac:chgData name="Guillaume Herrmann" userId="c25005f4-3410-4672-bf9e-23e84d9a0ec9" providerId="ADAL" clId="{933E6BEB-80AD-4EF0-8453-4E063888ECB4}" dt="2023-05-22T08:59:52.116" v="142" actId="478"/>
          <ac:picMkLst>
            <pc:docMk/>
            <pc:sldMk cId="4115957" sldId="420"/>
            <ac:picMk id="4" creationId="{00000000-0000-0000-0000-000000000000}"/>
          </ac:picMkLst>
        </pc:picChg>
        <pc:picChg chg="del">
          <ac:chgData name="Guillaume Herrmann" userId="c25005f4-3410-4672-bf9e-23e84d9a0ec9" providerId="ADAL" clId="{933E6BEB-80AD-4EF0-8453-4E063888ECB4}" dt="2023-05-22T08:56:48.941" v="101" actId="478"/>
          <ac:picMkLst>
            <pc:docMk/>
            <pc:sldMk cId="4115957" sldId="420"/>
            <ac:picMk id="5" creationId="{00000000-0000-0000-0000-000000000000}"/>
          </ac:picMkLst>
        </pc:picChg>
        <pc:picChg chg="del">
          <ac:chgData name="Guillaume Herrmann" userId="c25005f4-3410-4672-bf9e-23e84d9a0ec9" providerId="ADAL" clId="{933E6BEB-80AD-4EF0-8453-4E063888ECB4}" dt="2023-05-22T08:59:48.884" v="141" actId="478"/>
          <ac:picMkLst>
            <pc:docMk/>
            <pc:sldMk cId="4115957" sldId="420"/>
            <ac:picMk id="7" creationId="{00000000-0000-0000-0000-000000000000}"/>
          </ac:picMkLst>
        </pc:picChg>
      </pc:sldChg>
      <pc:sldChg chg="add del">
        <pc:chgData name="Guillaume Herrmann" userId="c25005f4-3410-4672-bf9e-23e84d9a0ec9" providerId="ADAL" clId="{933E6BEB-80AD-4EF0-8453-4E063888ECB4}" dt="2023-05-22T08:56:35.738" v="99"/>
        <pc:sldMkLst>
          <pc:docMk/>
          <pc:sldMk cId="1303572695" sldId="420"/>
        </pc:sldMkLst>
      </pc:sldChg>
      <pc:sldChg chg="addSp delSp modSp add mod">
        <pc:chgData name="Guillaume Herrmann" userId="c25005f4-3410-4672-bf9e-23e84d9a0ec9" providerId="ADAL" clId="{933E6BEB-80AD-4EF0-8453-4E063888ECB4}" dt="2023-05-23T15:36:15.907" v="1096" actId="20577"/>
        <pc:sldMkLst>
          <pc:docMk/>
          <pc:sldMk cId="615203689" sldId="421"/>
        </pc:sldMkLst>
        <pc:spChg chg="del">
          <ac:chgData name="Guillaume Herrmann" userId="c25005f4-3410-4672-bf9e-23e84d9a0ec9" providerId="ADAL" clId="{933E6BEB-80AD-4EF0-8453-4E063888ECB4}" dt="2023-05-22T08:57:34.684" v="108" actId="478"/>
          <ac:spMkLst>
            <pc:docMk/>
            <pc:sldMk cId="615203689" sldId="421"/>
            <ac:spMk id="9" creationId="{4EBA623A-428B-1987-EC18-A37E99A07F50}"/>
          </ac:spMkLst>
        </pc:spChg>
        <pc:spChg chg="add mod">
          <ac:chgData name="Guillaume Herrmann" userId="c25005f4-3410-4672-bf9e-23e84d9a0ec9" providerId="ADAL" clId="{933E6BEB-80AD-4EF0-8453-4E063888ECB4}" dt="2023-05-22T09:01:14.753" v="198"/>
          <ac:spMkLst>
            <pc:docMk/>
            <pc:sldMk cId="615203689" sldId="421"/>
            <ac:spMk id="13" creationId="{19385DCB-53C6-06ED-268D-CF714FFCF493}"/>
          </ac:spMkLst>
        </pc:spChg>
        <pc:spChg chg="add mod">
          <ac:chgData name="Guillaume Herrmann" userId="c25005f4-3410-4672-bf9e-23e84d9a0ec9" providerId="ADAL" clId="{933E6BEB-80AD-4EF0-8453-4E063888ECB4}" dt="2023-05-22T09:07:13.288" v="302" actId="1076"/>
          <ac:spMkLst>
            <pc:docMk/>
            <pc:sldMk cId="615203689" sldId="421"/>
            <ac:spMk id="14" creationId="{085ECEC3-4D1B-FBD8-90EB-7A7FCFDB0E78}"/>
          </ac:spMkLst>
        </pc:spChg>
        <pc:graphicFrameChg chg="add del mod">
          <ac:chgData name="Guillaume Herrmann" userId="c25005f4-3410-4672-bf9e-23e84d9a0ec9" providerId="ADAL" clId="{933E6BEB-80AD-4EF0-8453-4E063888ECB4}" dt="2023-05-22T08:57:44.095" v="110"/>
          <ac:graphicFrameMkLst>
            <pc:docMk/>
            <pc:sldMk cId="615203689" sldId="421"/>
            <ac:graphicFrameMk id="8" creationId="{E7A139E3-DB35-59CF-B9BE-27CBA8C3D5D8}"/>
          </ac:graphicFrameMkLst>
        </pc:graphicFrameChg>
        <pc:graphicFrameChg chg="add del mod modGraphic">
          <ac:chgData name="Guillaume Herrmann" userId="c25005f4-3410-4672-bf9e-23e84d9a0ec9" providerId="ADAL" clId="{933E6BEB-80AD-4EF0-8453-4E063888ECB4}" dt="2023-05-22T08:57:52.081" v="114" actId="21"/>
          <ac:graphicFrameMkLst>
            <pc:docMk/>
            <pc:sldMk cId="615203689" sldId="421"/>
            <ac:graphicFrameMk id="10" creationId="{74E7E8AC-CC2E-B6BF-7286-93B90A62AD5F}"/>
          </ac:graphicFrameMkLst>
        </pc:graphicFrameChg>
        <pc:graphicFrameChg chg="add del mod">
          <ac:chgData name="Guillaume Herrmann" userId="c25005f4-3410-4672-bf9e-23e84d9a0ec9" providerId="ADAL" clId="{933E6BEB-80AD-4EF0-8453-4E063888ECB4}" dt="2023-05-22T08:59:07.501" v="127" actId="21"/>
          <ac:graphicFrameMkLst>
            <pc:docMk/>
            <pc:sldMk cId="615203689" sldId="421"/>
            <ac:graphicFrameMk id="11" creationId="{DDB80EF4-CBE6-F24E-30B9-4300477649A7}"/>
          </ac:graphicFrameMkLst>
        </pc:graphicFrameChg>
        <pc:graphicFrameChg chg="add mod modGraphic">
          <ac:chgData name="Guillaume Herrmann" userId="c25005f4-3410-4672-bf9e-23e84d9a0ec9" providerId="ADAL" clId="{933E6BEB-80AD-4EF0-8453-4E063888ECB4}" dt="2023-05-23T15:36:15.907" v="1096" actId="20577"/>
          <ac:graphicFrameMkLst>
            <pc:docMk/>
            <pc:sldMk cId="615203689" sldId="421"/>
            <ac:graphicFrameMk id="12" creationId="{3728BB13-8031-9009-EDE6-44B0EA36F9C5}"/>
          </ac:graphicFrameMkLst>
        </pc:graphicFrameChg>
        <pc:picChg chg="del">
          <ac:chgData name="Guillaume Herrmann" userId="c25005f4-3410-4672-bf9e-23e84d9a0ec9" providerId="ADAL" clId="{933E6BEB-80AD-4EF0-8453-4E063888ECB4}" dt="2023-05-22T09:01:13.787" v="197" actId="478"/>
          <ac:picMkLst>
            <pc:docMk/>
            <pc:sldMk cId="615203689" sldId="421"/>
            <ac:picMk id="4" creationId="{00000000-0000-0000-0000-000000000000}"/>
          </ac:picMkLst>
        </pc:picChg>
        <pc:picChg chg="del">
          <ac:chgData name="Guillaume Herrmann" userId="c25005f4-3410-4672-bf9e-23e84d9a0ec9" providerId="ADAL" clId="{933E6BEB-80AD-4EF0-8453-4E063888ECB4}" dt="2023-05-22T08:56:50.996" v="102" actId="478"/>
          <ac:picMkLst>
            <pc:docMk/>
            <pc:sldMk cId="615203689" sldId="421"/>
            <ac:picMk id="5" creationId="{00000000-0000-0000-0000-000000000000}"/>
          </ac:picMkLst>
        </pc:picChg>
        <pc:picChg chg="del">
          <ac:chgData name="Guillaume Herrmann" userId="c25005f4-3410-4672-bf9e-23e84d9a0ec9" providerId="ADAL" clId="{933E6BEB-80AD-4EF0-8453-4E063888ECB4}" dt="2023-05-22T08:59:45.052" v="139" actId="478"/>
          <ac:picMkLst>
            <pc:docMk/>
            <pc:sldMk cId="615203689" sldId="421"/>
            <ac:picMk id="7" creationId="{00000000-0000-0000-0000-000000000000}"/>
          </ac:picMkLst>
        </pc:picChg>
      </pc:sldChg>
      <pc:sldChg chg="addSp delSp modSp add mod">
        <pc:chgData name="Guillaume Herrmann" userId="c25005f4-3410-4672-bf9e-23e84d9a0ec9" providerId="ADAL" clId="{933E6BEB-80AD-4EF0-8453-4E063888ECB4}" dt="2023-05-22T12:49:20.914" v="706" actId="403"/>
        <pc:sldMkLst>
          <pc:docMk/>
          <pc:sldMk cId="2089303981" sldId="422"/>
        </pc:sldMkLst>
        <pc:graphicFrameChg chg="add del mod">
          <ac:chgData name="Guillaume Herrmann" userId="c25005f4-3410-4672-bf9e-23e84d9a0ec9" providerId="ADAL" clId="{933E6BEB-80AD-4EF0-8453-4E063888ECB4}" dt="2023-05-22T12:33:14.296" v="639" actId="21"/>
          <ac:graphicFrameMkLst>
            <pc:docMk/>
            <pc:sldMk cId="2089303981" sldId="422"/>
            <ac:graphicFrameMk id="5" creationId="{63C5FF4F-EB2F-43E0-7DBF-F437CAFF49D2}"/>
          </ac:graphicFrameMkLst>
        </pc:graphicFrameChg>
        <pc:graphicFrameChg chg="add del mod">
          <ac:chgData name="Guillaume Herrmann" userId="c25005f4-3410-4672-bf9e-23e84d9a0ec9" providerId="ADAL" clId="{933E6BEB-80AD-4EF0-8453-4E063888ECB4}" dt="2023-05-22T12:31:23.137" v="620" actId="478"/>
          <ac:graphicFrameMkLst>
            <pc:docMk/>
            <pc:sldMk cId="2089303981" sldId="422"/>
            <ac:graphicFrameMk id="6" creationId="{4ADF4B1F-C03A-405A-B7B0-77DAEFFA3068}"/>
          </ac:graphicFrameMkLst>
        </pc:graphicFrameChg>
        <pc:graphicFrameChg chg="add del mod">
          <ac:chgData name="Guillaume Herrmann" userId="c25005f4-3410-4672-bf9e-23e84d9a0ec9" providerId="ADAL" clId="{933E6BEB-80AD-4EF0-8453-4E063888ECB4}" dt="2023-05-22T12:42:53.896" v="663" actId="478"/>
          <ac:graphicFrameMkLst>
            <pc:docMk/>
            <pc:sldMk cId="2089303981" sldId="422"/>
            <ac:graphicFrameMk id="7" creationId="{99622993-0937-A8D8-A253-621CEFB8B895}"/>
          </ac:graphicFrameMkLst>
        </pc:graphicFrameChg>
        <pc:graphicFrameChg chg="add del mod modGraphic">
          <ac:chgData name="Guillaume Herrmann" userId="c25005f4-3410-4672-bf9e-23e84d9a0ec9" providerId="ADAL" clId="{933E6BEB-80AD-4EF0-8453-4E063888ECB4}" dt="2023-05-22T12:42:01.552" v="659" actId="21"/>
          <ac:graphicFrameMkLst>
            <pc:docMk/>
            <pc:sldMk cId="2089303981" sldId="422"/>
            <ac:graphicFrameMk id="8" creationId="{6A7C1AF0-56E4-3444-1DCD-4682ACDBA902}"/>
          </ac:graphicFrameMkLst>
        </pc:graphicFrameChg>
        <pc:graphicFrameChg chg="add del mod">
          <ac:chgData name="Guillaume Herrmann" userId="c25005f4-3410-4672-bf9e-23e84d9a0ec9" providerId="ADAL" clId="{933E6BEB-80AD-4EF0-8453-4E063888ECB4}" dt="2023-05-22T12:42:14.450" v="661" actId="478"/>
          <ac:graphicFrameMkLst>
            <pc:docMk/>
            <pc:sldMk cId="2089303981" sldId="422"/>
            <ac:graphicFrameMk id="10" creationId="{817AC932-64A6-5221-764D-E2A9C526ED1F}"/>
          </ac:graphicFrameMkLst>
        </pc:graphicFrameChg>
        <pc:graphicFrameChg chg="add mod modGraphic">
          <ac:chgData name="Guillaume Herrmann" userId="c25005f4-3410-4672-bf9e-23e84d9a0ec9" providerId="ADAL" clId="{933E6BEB-80AD-4EF0-8453-4E063888ECB4}" dt="2023-05-22T12:47:11.735" v="697" actId="403"/>
          <ac:graphicFrameMkLst>
            <pc:docMk/>
            <pc:sldMk cId="2089303981" sldId="422"/>
            <ac:graphicFrameMk id="11" creationId="{0CD2497C-1F1D-1F63-403C-F578BEADE985}"/>
          </ac:graphicFrameMkLst>
        </pc:graphicFrameChg>
        <pc:graphicFrameChg chg="add mod">
          <ac:chgData name="Guillaume Herrmann" userId="c25005f4-3410-4672-bf9e-23e84d9a0ec9" providerId="ADAL" clId="{933E6BEB-80AD-4EF0-8453-4E063888ECB4}" dt="2023-05-22T12:49:20.914" v="706" actId="403"/>
          <ac:graphicFrameMkLst>
            <pc:docMk/>
            <pc:sldMk cId="2089303981" sldId="422"/>
            <ac:graphicFrameMk id="12" creationId="{4ADF4B1F-C03A-405A-B7B0-77DAEFFA3068}"/>
          </ac:graphicFrameMkLst>
        </pc:graphicFrameChg>
        <pc:picChg chg="add mod">
          <ac:chgData name="Guillaume Herrmann" userId="c25005f4-3410-4672-bf9e-23e84d9a0ec9" providerId="ADAL" clId="{933E6BEB-80AD-4EF0-8453-4E063888ECB4}" dt="2023-05-22T12:34:03.482" v="643"/>
          <ac:picMkLst>
            <pc:docMk/>
            <pc:sldMk cId="2089303981" sldId="422"/>
            <ac:picMk id="9" creationId="{26E9AB64-B0E5-8325-1AE7-1D0ABBF6AD25}"/>
          </ac:picMkLst>
        </pc:picChg>
      </pc:sldChg>
      <pc:sldChg chg="addSp delSp modSp add mod">
        <pc:chgData name="Guillaume Herrmann" userId="c25005f4-3410-4672-bf9e-23e84d9a0ec9" providerId="ADAL" clId="{933E6BEB-80AD-4EF0-8453-4E063888ECB4}" dt="2023-05-22T12:48:52.482" v="705" actId="14100"/>
        <pc:sldMkLst>
          <pc:docMk/>
          <pc:sldMk cId="1307421060" sldId="423"/>
        </pc:sldMkLst>
        <pc:graphicFrameChg chg="add del mod modGraphic">
          <ac:chgData name="Guillaume Herrmann" userId="c25005f4-3410-4672-bf9e-23e84d9a0ec9" providerId="ADAL" clId="{933E6BEB-80AD-4EF0-8453-4E063888ECB4}" dt="2023-05-22T12:34:24.291" v="646" actId="478"/>
          <ac:graphicFrameMkLst>
            <pc:docMk/>
            <pc:sldMk cId="1307421060" sldId="423"/>
            <ac:graphicFrameMk id="6" creationId="{329B95F0-E81E-5F51-86E2-BC801BB6ABB2}"/>
          </ac:graphicFrameMkLst>
        </pc:graphicFrameChg>
        <pc:graphicFrameChg chg="add mod">
          <ac:chgData name="Guillaume Herrmann" userId="c25005f4-3410-4672-bf9e-23e84d9a0ec9" providerId="ADAL" clId="{933E6BEB-80AD-4EF0-8453-4E063888ECB4}" dt="2023-05-22T12:48:52.482" v="705" actId="14100"/>
          <ac:graphicFrameMkLst>
            <pc:docMk/>
            <pc:sldMk cId="1307421060" sldId="423"/>
            <ac:graphicFrameMk id="7" creationId="{A3512616-0B49-A37B-E59A-75EA91A0A469}"/>
          </ac:graphicFrameMkLst>
        </pc:graphicFrameChg>
        <pc:graphicFrameChg chg="add del mod">
          <ac:chgData name="Guillaume Herrmann" userId="c25005f4-3410-4672-bf9e-23e84d9a0ec9" providerId="ADAL" clId="{933E6BEB-80AD-4EF0-8453-4E063888ECB4}" dt="2023-05-22T12:26:30.337" v="589" actId="21"/>
          <ac:graphicFrameMkLst>
            <pc:docMk/>
            <pc:sldMk cId="1307421060" sldId="423"/>
            <ac:graphicFrameMk id="8" creationId="{6B7B0F47-5EB8-CFD1-13DA-419843488056}"/>
          </ac:graphicFrameMkLst>
        </pc:graphicFrameChg>
        <pc:graphicFrameChg chg="add mod modGraphic">
          <ac:chgData name="Guillaume Herrmann" userId="c25005f4-3410-4672-bf9e-23e84d9a0ec9" providerId="ADAL" clId="{933E6BEB-80AD-4EF0-8453-4E063888ECB4}" dt="2023-05-22T12:48:49.423" v="704" actId="1076"/>
          <ac:graphicFrameMkLst>
            <pc:docMk/>
            <pc:sldMk cId="1307421060" sldId="423"/>
            <ac:graphicFrameMk id="9" creationId="{F055FECE-AA85-EC27-D147-68229AC7016B}"/>
          </ac:graphicFrameMkLst>
        </pc:graphicFrameChg>
        <pc:picChg chg="add mod">
          <ac:chgData name="Guillaume Herrmann" userId="c25005f4-3410-4672-bf9e-23e84d9a0ec9" providerId="ADAL" clId="{933E6BEB-80AD-4EF0-8453-4E063888ECB4}" dt="2023-05-22T11:52:29.354" v="315"/>
          <ac:picMkLst>
            <pc:docMk/>
            <pc:sldMk cId="1307421060" sldId="423"/>
            <ac:picMk id="5" creationId="{7078CA28-2DE1-8288-D296-D3FAC24942A7}"/>
          </ac:picMkLst>
        </pc:picChg>
      </pc:sldChg>
      <pc:sldChg chg="addSp delSp modSp add mod">
        <pc:chgData name="Guillaume Herrmann" userId="c25005f4-3410-4672-bf9e-23e84d9a0ec9" providerId="ADAL" clId="{933E6BEB-80AD-4EF0-8453-4E063888ECB4}" dt="2023-05-22T14:31:01.014" v="902" actId="478"/>
        <pc:sldMkLst>
          <pc:docMk/>
          <pc:sldMk cId="3104952988" sldId="424"/>
        </pc:sldMkLst>
        <pc:spChg chg="add mod">
          <ac:chgData name="Guillaume Herrmann" userId="c25005f4-3410-4672-bf9e-23e84d9a0ec9" providerId="ADAL" clId="{933E6BEB-80AD-4EF0-8453-4E063888ECB4}" dt="2023-05-22T14:12:13.717" v="821"/>
          <ac:spMkLst>
            <pc:docMk/>
            <pc:sldMk cId="3104952988" sldId="424"/>
            <ac:spMk id="4" creationId="{FB0EB087-8564-663B-B390-45AFAFACF747}"/>
          </ac:spMkLst>
        </pc:spChg>
        <pc:spChg chg="add del">
          <ac:chgData name="Guillaume Herrmann" userId="c25005f4-3410-4672-bf9e-23e84d9a0ec9" providerId="ADAL" clId="{933E6BEB-80AD-4EF0-8453-4E063888ECB4}" dt="2023-05-22T14:12:12.829" v="820" actId="478"/>
          <ac:spMkLst>
            <pc:docMk/>
            <pc:sldMk cId="3104952988" sldId="424"/>
            <ac:spMk id="11" creationId="{DC1EB641-BB4B-48E2-9C8A-C1070647DB27}"/>
          </ac:spMkLst>
        </pc:spChg>
        <pc:spChg chg="add del">
          <ac:chgData name="Guillaume Herrmann" userId="c25005f4-3410-4672-bf9e-23e84d9a0ec9" providerId="ADAL" clId="{933E6BEB-80AD-4EF0-8453-4E063888ECB4}" dt="2023-05-22T14:12:12.829" v="820" actId="478"/>
          <ac:spMkLst>
            <pc:docMk/>
            <pc:sldMk cId="3104952988" sldId="424"/>
            <ac:spMk id="12" creationId="{B0C56AFB-F1A6-4263-761D-64DD699275EF}"/>
          </ac:spMkLst>
        </pc:spChg>
        <pc:picChg chg="add del">
          <ac:chgData name="Guillaume Herrmann" userId="c25005f4-3410-4672-bf9e-23e84d9a0ec9" providerId="ADAL" clId="{933E6BEB-80AD-4EF0-8453-4E063888ECB4}" dt="2023-05-22T14:12:08.817" v="819" actId="478"/>
          <ac:picMkLst>
            <pc:docMk/>
            <pc:sldMk cId="3104952988" sldId="424"/>
            <ac:picMk id="3" creationId="{00000000-0000-0000-0000-000000000000}"/>
          </ac:picMkLst>
        </pc:picChg>
        <pc:picChg chg="add del">
          <ac:chgData name="Guillaume Herrmann" userId="c25005f4-3410-4672-bf9e-23e84d9a0ec9" providerId="ADAL" clId="{933E6BEB-80AD-4EF0-8453-4E063888ECB4}" dt="2023-05-22T14:12:12.829" v="820" actId="478"/>
          <ac:picMkLst>
            <pc:docMk/>
            <pc:sldMk cId="3104952988" sldId="424"/>
            <ac:picMk id="5" creationId="{00000000-0000-0000-0000-000000000000}"/>
          </ac:picMkLst>
        </pc:picChg>
        <pc:picChg chg="add del">
          <ac:chgData name="Guillaume Herrmann" userId="c25005f4-3410-4672-bf9e-23e84d9a0ec9" providerId="ADAL" clId="{933E6BEB-80AD-4EF0-8453-4E063888ECB4}" dt="2023-05-22T14:12:12.829" v="820" actId="478"/>
          <ac:picMkLst>
            <pc:docMk/>
            <pc:sldMk cId="3104952988" sldId="424"/>
            <ac:picMk id="6" creationId="{00000000-0000-0000-0000-000000000000}"/>
          </ac:picMkLst>
        </pc:picChg>
        <pc:picChg chg="mod">
          <ac:chgData name="Guillaume Herrmann" userId="c25005f4-3410-4672-bf9e-23e84d9a0ec9" providerId="ADAL" clId="{933E6BEB-80AD-4EF0-8453-4E063888ECB4}" dt="2023-05-22T14:12:37.072" v="825" actId="1076"/>
          <ac:picMkLst>
            <pc:docMk/>
            <pc:sldMk cId="3104952988" sldId="424"/>
            <ac:picMk id="7" creationId="{00000000-0000-0000-0000-000000000000}"/>
          </ac:picMkLst>
        </pc:picChg>
        <pc:picChg chg="del">
          <ac:chgData name="Guillaume Herrmann" userId="c25005f4-3410-4672-bf9e-23e84d9a0ec9" providerId="ADAL" clId="{933E6BEB-80AD-4EF0-8453-4E063888ECB4}" dt="2023-05-22T14:12:35.669" v="824" actId="478"/>
          <ac:picMkLst>
            <pc:docMk/>
            <pc:sldMk cId="3104952988" sldId="424"/>
            <ac:picMk id="8" creationId="{00000000-0000-0000-0000-000000000000}"/>
          </ac:picMkLst>
        </pc:picChg>
        <pc:picChg chg="mod">
          <ac:chgData name="Guillaume Herrmann" userId="c25005f4-3410-4672-bf9e-23e84d9a0ec9" providerId="ADAL" clId="{933E6BEB-80AD-4EF0-8453-4E063888ECB4}" dt="2023-05-22T14:12:39.287" v="826" actId="1076"/>
          <ac:picMkLst>
            <pc:docMk/>
            <pc:sldMk cId="3104952988" sldId="424"/>
            <ac:picMk id="9" creationId="{00000000-0000-0000-0000-000000000000}"/>
          </ac:picMkLst>
        </pc:picChg>
        <pc:picChg chg="add del">
          <ac:chgData name="Guillaume Herrmann" userId="c25005f4-3410-4672-bf9e-23e84d9a0ec9" providerId="ADAL" clId="{933E6BEB-80AD-4EF0-8453-4E063888ECB4}" dt="2023-05-22T14:12:12.829" v="820" actId="478"/>
          <ac:picMkLst>
            <pc:docMk/>
            <pc:sldMk cId="3104952988" sldId="424"/>
            <ac:picMk id="10" creationId="{00000000-0000-0000-0000-000000000000}"/>
          </ac:picMkLst>
        </pc:picChg>
        <pc:picChg chg="del">
          <ac:chgData name="Guillaume Herrmann" userId="c25005f4-3410-4672-bf9e-23e84d9a0ec9" providerId="ADAL" clId="{933E6BEB-80AD-4EF0-8453-4E063888ECB4}" dt="2023-05-22T14:31:01.014" v="902" actId="478"/>
          <ac:picMkLst>
            <pc:docMk/>
            <pc:sldMk cId="3104952988" sldId="424"/>
            <ac:picMk id="18" creationId="{1FE5940B-CC3B-0FEF-4013-5810A28AB95B}"/>
          </ac:picMkLst>
        </pc:picChg>
      </pc:sldChg>
      <pc:sldChg chg="addSp delSp modSp add mod">
        <pc:chgData name="Guillaume Herrmann" userId="c25005f4-3410-4672-bf9e-23e84d9a0ec9" providerId="ADAL" clId="{933E6BEB-80AD-4EF0-8453-4E063888ECB4}" dt="2023-05-23T15:02:40.813" v="1095" actId="6549"/>
        <pc:sldMkLst>
          <pc:docMk/>
          <pc:sldMk cId="2032080681" sldId="425"/>
        </pc:sldMkLst>
        <pc:spChg chg="add mod">
          <ac:chgData name="Guillaume Herrmann" userId="c25005f4-3410-4672-bf9e-23e84d9a0ec9" providerId="ADAL" clId="{933E6BEB-80AD-4EF0-8453-4E063888ECB4}" dt="2023-05-23T15:02:40.813" v="1095" actId="6549"/>
          <ac:spMkLst>
            <pc:docMk/>
            <pc:sldMk cId="2032080681" sldId="425"/>
            <ac:spMk id="22" creationId="{A01AA325-4475-B295-2BCD-EB4427007387}"/>
          </ac:spMkLst>
        </pc:spChg>
        <pc:picChg chg="del">
          <ac:chgData name="Guillaume Herrmann" userId="c25005f4-3410-4672-bf9e-23e84d9a0ec9" providerId="ADAL" clId="{933E6BEB-80AD-4EF0-8453-4E063888ECB4}" dt="2023-05-23T08:00:07.196" v="944" actId="478"/>
          <ac:picMkLst>
            <pc:docMk/>
            <pc:sldMk cId="2032080681" sldId="425"/>
            <ac:picMk id="4" creationId="{00000000-0000-0000-0000-000000000000}"/>
          </ac:picMkLst>
        </pc:picChg>
        <pc:picChg chg="del">
          <ac:chgData name="Guillaume Herrmann" userId="c25005f4-3410-4672-bf9e-23e84d9a0ec9" providerId="ADAL" clId="{933E6BEB-80AD-4EF0-8453-4E063888ECB4}" dt="2023-05-23T08:01:26.956" v="956" actId="478"/>
          <ac:picMkLst>
            <pc:docMk/>
            <pc:sldMk cId="2032080681" sldId="425"/>
            <ac:picMk id="5" creationId="{00000000-0000-0000-0000-000000000000}"/>
          </ac:picMkLst>
        </pc:picChg>
        <pc:picChg chg="del">
          <ac:chgData name="Guillaume Herrmann" userId="c25005f4-3410-4672-bf9e-23e84d9a0ec9" providerId="ADAL" clId="{933E6BEB-80AD-4EF0-8453-4E063888ECB4}" dt="2023-05-23T08:00:01.628" v="943" actId="478"/>
          <ac:picMkLst>
            <pc:docMk/>
            <pc:sldMk cId="2032080681" sldId="425"/>
            <ac:picMk id="6" creationId="{00000000-0000-0000-0000-000000000000}"/>
          </ac:picMkLst>
        </pc:picChg>
        <pc:picChg chg="del">
          <ac:chgData name="Guillaume Herrmann" userId="c25005f4-3410-4672-bf9e-23e84d9a0ec9" providerId="ADAL" clId="{933E6BEB-80AD-4EF0-8453-4E063888ECB4}" dt="2023-05-23T08:00:01.628" v="943" actId="478"/>
          <ac:picMkLst>
            <pc:docMk/>
            <pc:sldMk cId="2032080681" sldId="425"/>
            <ac:picMk id="7" creationId="{00000000-0000-0000-0000-000000000000}"/>
          </ac:picMkLst>
        </pc:picChg>
        <pc:picChg chg="del">
          <ac:chgData name="Guillaume Herrmann" userId="c25005f4-3410-4672-bf9e-23e84d9a0ec9" providerId="ADAL" clId="{933E6BEB-80AD-4EF0-8453-4E063888ECB4}" dt="2023-05-23T08:02:16.724" v="984" actId="478"/>
          <ac:picMkLst>
            <pc:docMk/>
            <pc:sldMk cId="2032080681" sldId="425"/>
            <ac:picMk id="8" creationId="{00000000-0000-0000-0000-000000000000}"/>
          </ac:picMkLst>
        </pc:picChg>
        <pc:picChg chg="del">
          <ac:chgData name="Guillaume Herrmann" userId="c25005f4-3410-4672-bf9e-23e84d9a0ec9" providerId="ADAL" clId="{933E6BEB-80AD-4EF0-8453-4E063888ECB4}" dt="2023-05-23T08:00:08.780" v="945" actId="478"/>
          <ac:picMkLst>
            <pc:docMk/>
            <pc:sldMk cId="2032080681" sldId="425"/>
            <ac:picMk id="9" creationId="{00000000-0000-0000-0000-000000000000}"/>
          </ac:picMkLst>
        </pc:picChg>
        <pc:picChg chg="del">
          <ac:chgData name="Guillaume Herrmann" userId="c25005f4-3410-4672-bf9e-23e84d9a0ec9" providerId="ADAL" clId="{933E6BEB-80AD-4EF0-8453-4E063888ECB4}" dt="2023-05-23T08:00:01.628" v="943" actId="478"/>
          <ac:picMkLst>
            <pc:docMk/>
            <pc:sldMk cId="2032080681" sldId="425"/>
            <ac:picMk id="10" creationId="{0058CB5F-323C-B406-B5A9-794329870E9F}"/>
          </ac:picMkLst>
        </pc:picChg>
        <pc:picChg chg="del">
          <ac:chgData name="Guillaume Herrmann" userId="c25005f4-3410-4672-bf9e-23e84d9a0ec9" providerId="ADAL" clId="{933E6BEB-80AD-4EF0-8453-4E063888ECB4}" dt="2023-05-23T08:00:01.628" v="943" actId="478"/>
          <ac:picMkLst>
            <pc:docMk/>
            <pc:sldMk cId="2032080681" sldId="425"/>
            <ac:picMk id="13" creationId="{9D651D3B-5342-06A7-9AAE-997FEE4741F1}"/>
          </ac:picMkLst>
        </pc:picChg>
        <pc:picChg chg="del">
          <ac:chgData name="Guillaume Herrmann" userId="c25005f4-3410-4672-bf9e-23e84d9a0ec9" providerId="ADAL" clId="{933E6BEB-80AD-4EF0-8453-4E063888ECB4}" dt="2023-05-23T08:00:01.628" v="943" actId="478"/>
          <ac:picMkLst>
            <pc:docMk/>
            <pc:sldMk cId="2032080681" sldId="425"/>
            <ac:picMk id="15" creationId="{0310F374-8B40-A02D-0B4C-C76551D1B895}"/>
          </ac:picMkLst>
        </pc:picChg>
        <pc:picChg chg="del">
          <ac:chgData name="Guillaume Herrmann" userId="c25005f4-3410-4672-bf9e-23e84d9a0ec9" providerId="ADAL" clId="{933E6BEB-80AD-4EF0-8453-4E063888ECB4}" dt="2023-05-23T07:59:54.086" v="942" actId="478"/>
          <ac:picMkLst>
            <pc:docMk/>
            <pc:sldMk cId="2032080681" sldId="425"/>
            <ac:picMk id="17" creationId="{7A5F01ED-1C27-3EF1-5DCD-1BBBF8CD911A}"/>
          </ac:picMkLst>
        </pc:picChg>
        <pc:picChg chg="del">
          <ac:chgData name="Guillaume Herrmann" userId="c25005f4-3410-4672-bf9e-23e84d9a0ec9" providerId="ADAL" clId="{933E6BEB-80AD-4EF0-8453-4E063888ECB4}" dt="2023-05-23T08:00:01.628" v="943" actId="478"/>
          <ac:picMkLst>
            <pc:docMk/>
            <pc:sldMk cId="2032080681" sldId="425"/>
            <ac:picMk id="18" creationId="{06CD5635-E87A-CD86-52AB-B5E8A4005D4F}"/>
          </ac:picMkLst>
        </pc:picChg>
        <pc:picChg chg="add del mod">
          <ac:chgData name="Guillaume Herrmann" userId="c25005f4-3410-4672-bf9e-23e84d9a0ec9" providerId="ADAL" clId="{933E6BEB-80AD-4EF0-8453-4E063888ECB4}" dt="2023-05-23T10:23:14.278" v="985" actId="478"/>
          <ac:picMkLst>
            <pc:docMk/>
            <pc:sldMk cId="2032080681" sldId="425"/>
            <ac:picMk id="19" creationId="{498FD8F3-9AFD-FEB6-27C0-CC16BB593D0F}"/>
          </ac:picMkLst>
        </pc:picChg>
        <pc:picChg chg="add del mod">
          <ac:chgData name="Guillaume Herrmann" userId="c25005f4-3410-4672-bf9e-23e84d9a0ec9" providerId="ADAL" clId="{933E6BEB-80AD-4EF0-8453-4E063888ECB4}" dt="2023-05-23T10:23:25.661" v="992" actId="478"/>
          <ac:picMkLst>
            <pc:docMk/>
            <pc:sldMk cId="2032080681" sldId="425"/>
            <ac:picMk id="21" creationId="{BFB5BAA5-6157-3647-C218-F8F831CC8642}"/>
          </ac:picMkLst>
        </pc:picChg>
        <pc:picChg chg="add del">
          <ac:chgData name="Guillaume Herrmann" userId="c25005f4-3410-4672-bf9e-23e84d9a0ec9" providerId="ADAL" clId="{933E6BEB-80AD-4EF0-8453-4E063888ECB4}" dt="2023-05-23T10:23:16.006" v="987" actId="22"/>
          <ac:picMkLst>
            <pc:docMk/>
            <pc:sldMk cId="2032080681" sldId="425"/>
            <ac:picMk id="24" creationId="{D8F1A56C-60B4-1311-154B-712645C46882}"/>
          </ac:picMkLst>
        </pc:picChg>
        <pc:picChg chg="add mod ord">
          <ac:chgData name="Guillaume Herrmann" userId="c25005f4-3410-4672-bf9e-23e84d9a0ec9" providerId="ADAL" clId="{933E6BEB-80AD-4EF0-8453-4E063888ECB4}" dt="2023-05-23T10:23:24.107" v="991" actId="167"/>
          <ac:picMkLst>
            <pc:docMk/>
            <pc:sldMk cId="2032080681" sldId="425"/>
            <ac:picMk id="26" creationId="{A32A9AA4-71F8-C6A3-8515-10E433C79247}"/>
          </ac:picMkLst>
        </pc:picChg>
        <pc:picChg chg="add mod">
          <ac:chgData name="Guillaume Herrmann" userId="c25005f4-3410-4672-bf9e-23e84d9a0ec9" providerId="ADAL" clId="{933E6BEB-80AD-4EF0-8453-4E063888ECB4}" dt="2023-05-23T10:24:00.703" v="995" actId="1076"/>
          <ac:picMkLst>
            <pc:docMk/>
            <pc:sldMk cId="2032080681" sldId="425"/>
            <ac:picMk id="28" creationId="{F15EE756-45CA-38E9-A0E0-2722543541F8}"/>
          </ac:picMkLst>
        </pc:picChg>
        <pc:picChg chg="add mod">
          <ac:chgData name="Guillaume Herrmann" userId="c25005f4-3410-4672-bf9e-23e84d9a0ec9" providerId="ADAL" clId="{933E6BEB-80AD-4EF0-8453-4E063888ECB4}" dt="2023-05-23T13:04:31.281" v="1001"/>
          <ac:picMkLst>
            <pc:docMk/>
            <pc:sldMk cId="2032080681" sldId="425"/>
            <ac:picMk id="29" creationId="{B8CD44A6-D977-CA2E-1D90-212D8C9FED7E}"/>
          </ac:picMkLst>
        </pc:picChg>
      </pc:sldChg>
      <pc:sldChg chg="add del">
        <pc:chgData name="Guillaume Herrmann" userId="c25005f4-3410-4672-bf9e-23e84d9a0ec9" providerId="ADAL" clId="{933E6BEB-80AD-4EF0-8453-4E063888ECB4}" dt="2023-05-23T08:00:17.139" v="948"/>
        <pc:sldMkLst>
          <pc:docMk/>
          <pc:sldMk cId="4037941012" sldId="426"/>
        </pc:sldMkLst>
      </pc:sldChg>
      <pc:sldChg chg="addSp delSp modSp new mod">
        <pc:chgData name="Guillaume Herrmann" userId="c25005f4-3410-4672-bf9e-23e84d9a0ec9" providerId="ADAL" clId="{933E6BEB-80AD-4EF0-8453-4E063888ECB4}" dt="2023-05-23T13:16:26.494" v="1065" actId="14734"/>
        <pc:sldMkLst>
          <pc:docMk/>
          <pc:sldMk cId="4258453760" sldId="426"/>
        </pc:sldMkLst>
        <pc:spChg chg="add mod">
          <ac:chgData name="Guillaume Herrmann" userId="c25005f4-3410-4672-bf9e-23e84d9a0ec9" providerId="ADAL" clId="{933E6BEB-80AD-4EF0-8453-4E063888ECB4}" dt="2023-05-23T13:05:43.723" v="1020" actId="20577"/>
          <ac:spMkLst>
            <pc:docMk/>
            <pc:sldMk cId="4258453760" sldId="426"/>
            <ac:spMk id="3" creationId="{50FB19FD-A32D-6162-8E43-5814FB0AF425}"/>
          </ac:spMkLst>
        </pc:spChg>
        <pc:spChg chg="mod">
          <ac:chgData name="Guillaume Herrmann" userId="c25005f4-3410-4672-bf9e-23e84d9a0ec9" providerId="ADAL" clId="{933E6BEB-80AD-4EF0-8453-4E063888ECB4}" dt="2023-05-23T13:05:32.619" v="1005"/>
          <ac:spMkLst>
            <pc:docMk/>
            <pc:sldMk cId="4258453760" sldId="426"/>
            <ac:spMk id="7" creationId="{3B02D574-C664-40CF-A371-5680D8B54D0D}"/>
          </ac:spMkLst>
        </pc:spChg>
        <pc:grpChg chg="add mod">
          <ac:chgData name="Guillaume Herrmann" userId="c25005f4-3410-4672-bf9e-23e84d9a0ec9" providerId="ADAL" clId="{933E6BEB-80AD-4EF0-8453-4E063888ECB4}" dt="2023-05-23T13:05:32.619" v="1005"/>
          <ac:grpSpMkLst>
            <pc:docMk/>
            <pc:sldMk cId="4258453760" sldId="426"/>
            <ac:grpSpMk id="5" creationId="{E368B2D0-A8F8-1382-FDEB-D5836AD6FFD9}"/>
          </ac:grpSpMkLst>
        </pc:grpChg>
        <pc:graphicFrameChg chg="add del mod">
          <ac:chgData name="Guillaume Herrmann" userId="c25005f4-3410-4672-bf9e-23e84d9a0ec9" providerId="ADAL" clId="{933E6BEB-80AD-4EF0-8453-4E063888ECB4}" dt="2023-05-23T13:11:55.192" v="1044"/>
          <ac:graphicFrameMkLst>
            <pc:docMk/>
            <pc:sldMk cId="4258453760" sldId="426"/>
            <ac:graphicFrameMk id="16" creationId="{9AE031A2-2252-9472-5807-8229F3B9B84F}"/>
          </ac:graphicFrameMkLst>
        </pc:graphicFrameChg>
        <pc:graphicFrameChg chg="add mod modGraphic">
          <ac:chgData name="Guillaume Herrmann" userId="c25005f4-3410-4672-bf9e-23e84d9a0ec9" providerId="ADAL" clId="{933E6BEB-80AD-4EF0-8453-4E063888ECB4}" dt="2023-05-23T13:16:26.494" v="1065" actId="14734"/>
          <ac:graphicFrameMkLst>
            <pc:docMk/>
            <pc:sldMk cId="4258453760" sldId="426"/>
            <ac:graphicFrameMk id="17" creationId="{00BFBCFB-5808-4231-D304-D931838030F9}"/>
          </ac:graphicFrameMkLst>
        </pc:graphicFrameChg>
        <pc:graphicFrameChg chg="add mod">
          <ac:chgData name="Guillaume Herrmann" userId="c25005f4-3410-4672-bf9e-23e84d9a0ec9" providerId="ADAL" clId="{933E6BEB-80AD-4EF0-8453-4E063888ECB4}" dt="2023-05-23T13:16:05.844" v="1062" actId="2711"/>
          <ac:graphicFrameMkLst>
            <pc:docMk/>
            <pc:sldMk cId="4258453760" sldId="426"/>
            <ac:graphicFrameMk id="18" creationId="{44C8A2A6-667B-7332-ED83-1AC91D067747}"/>
          </ac:graphicFrameMkLst>
        </pc:graphicFrameChg>
        <pc:picChg chg="add mod">
          <ac:chgData name="Guillaume Herrmann" userId="c25005f4-3410-4672-bf9e-23e84d9a0ec9" providerId="ADAL" clId="{933E6BEB-80AD-4EF0-8453-4E063888ECB4}" dt="2023-05-23T13:04:49.896" v="1003"/>
          <ac:picMkLst>
            <pc:docMk/>
            <pc:sldMk cId="4258453760" sldId="426"/>
            <ac:picMk id="2" creationId="{35591D81-3A3E-DE71-65E8-A03BBA6F50CE}"/>
          </ac:picMkLst>
        </pc:picChg>
        <pc:picChg chg="add mod">
          <ac:chgData name="Guillaume Herrmann" userId="c25005f4-3410-4672-bf9e-23e84d9a0ec9" providerId="ADAL" clId="{933E6BEB-80AD-4EF0-8453-4E063888ECB4}" dt="2023-05-23T13:05:32.619" v="1005"/>
          <ac:picMkLst>
            <pc:docMk/>
            <pc:sldMk cId="4258453760" sldId="426"/>
            <ac:picMk id="4" creationId="{0392A0CC-43CC-6F62-959E-ED954C28D8B3}"/>
          </ac:picMkLst>
        </pc:picChg>
        <pc:picChg chg="mod">
          <ac:chgData name="Guillaume Herrmann" userId="c25005f4-3410-4672-bf9e-23e84d9a0ec9" providerId="ADAL" clId="{933E6BEB-80AD-4EF0-8453-4E063888ECB4}" dt="2023-05-23T13:05:32.619" v="1005"/>
          <ac:picMkLst>
            <pc:docMk/>
            <pc:sldMk cId="4258453760" sldId="426"/>
            <ac:picMk id="6" creationId="{5D3D8EAE-5124-5B6E-8403-B3E61D293EBB}"/>
          </ac:picMkLst>
        </pc:picChg>
        <pc:picChg chg="add del">
          <ac:chgData name="Guillaume Herrmann" userId="c25005f4-3410-4672-bf9e-23e84d9a0ec9" providerId="ADAL" clId="{933E6BEB-80AD-4EF0-8453-4E063888ECB4}" dt="2023-05-23T13:07:38.691" v="1022" actId="22"/>
          <ac:picMkLst>
            <pc:docMk/>
            <pc:sldMk cId="4258453760" sldId="426"/>
            <ac:picMk id="9" creationId="{22C40144-9935-6A64-8C19-85A6677D89E8}"/>
          </ac:picMkLst>
        </pc:picChg>
        <pc:picChg chg="add del mod modCrop">
          <ac:chgData name="Guillaume Herrmann" userId="c25005f4-3410-4672-bf9e-23e84d9a0ec9" providerId="ADAL" clId="{933E6BEB-80AD-4EF0-8453-4E063888ECB4}" dt="2023-05-23T13:10:14.507" v="1034" actId="478"/>
          <ac:picMkLst>
            <pc:docMk/>
            <pc:sldMk cId="4258453760" sldId="426"/>
            <ac:picMk id="11" creationId="{544B5220-F3B2-3096-3AB9-F8FA8DE195C7}"/>
          </ac:picMkLst>
        </pc:picChg>
        <pc:picChg chg="add mod modCrop">
          <ac:chgData name="Guillaume Herrmann" userId="c25005f4-3410-4672-bf9e-23e84d9a0ec9" providerId="ADAL" clId="{933E6BEB-80AD-4EF0-8453-4E063888ECB4}" dt="2023-05-23T13:14:10.722" v="1050" actId="14100"/>
          <ac:picMkLst>
            <pc:docMk/>
            <pc:sldMk cId="4258453760" sldId="426"/>
            <ac:picMk id="13" creationId="{2A0396F1-3D62-DFE7-26D6-92967CD0862F}"/>
          </ac:picMkLst>
        </pc:picChg>
        <pc:picChg chg="add mod ord">
          <ac:chgData name="Guillaume Herrmann" userId="c25005f4-3410-4672-bf9e-23e84d9a0ec9" providerId="ADAL" clId="{933E6BEB-80AD-4EF0-8453-4E063888ECB4}" dt="2023-05-23T13:11:13.835" v="1042" actId="14861"/>
          <ac:picMkLst>
            <pc:docMk/>
            <pc:sldMk cId="4258453760" sldId="426"/>
            <ac:picMk id="15" creationId="{FFDD297B-7ED8-E7EB-5D77-F921746407A4}"/>
          </ac:picMkLst>
        </pc:picChg>
      </pc:sldChg>
      <pc:sldChg chg="addSp delSp modSp add mod">
        <pc:chgData name="Guillaume Herrmann" userId="c25005f4-3410-4672-bf9e-23e84d9a0ec9" providerId="ADAL" clId="{933E6BEB-80AD-4EF0-8453-4E063888ECB4}" dt="2023-05-24T07:35:44.562" v="1349" actId="122"/>
        <pc:sldMkLst>
          <pc:docMk/>
          <pc:sldMk cId="335359440" sldId="427"/>
        </pc:sldMkLst>
        <pc:spChg chg="mod">
          <ac:chgData name="Guillaume Herrmann" userId="c25005f4-3410-4672-bf9e-23e84d9a0ec9" providerId="ADAL" clId="{933E6BEB-80AD-4EF0-8453-4E063888ECB4}" dt="2023-05-24T07:33:51.624" v="1191" actId="20577"/>
          <ac:spMkLst>
            <pc:docMk/>
            <pc:sldMk cId="335359440" sldId="427"/>
            <ac:spMk id="6" creationId="{08D6279D-20F1-067C-A3DE-4770D2BC02A0}"/>
          </ac:spMkLst>
        </pc:spChg>
        <pc:spChg chg="del">
          <ac:chgData name="Guillaume Herrmann" userId="c25005f4-3410-4672-bf9e-23e84d9a0ec9" providerId="ADAL" clId="{933E6BEB-80AD-4EF0-8453-4E063888ECB4}" dt="2023-05-24T07:34:00.335" v="1193" actId="478"/>
          <ac:spMkLst>
            <pc:docMk/>
            <pc:sldMk cId="335359440" sldId="427"/>
            <ac:spMk id="7" creationId="{7DB3C8A6-0622-D99E-15DC-5ED54C8179B2}"/>
          </ac:spMkLst>
        </pc:spChg>
        <pc:spChg chg="mod">
          <ac:chgData name="Guillaume Herrmann" userId="c25005f4-3410-4672-bf9e-23e84d9a0ec9" providerId="ADAL" clId="{933E6BEB-80AD-4EF0-8453-4E063888ECB4}" dt="2023-05-24T07:35:44.562" v="1349" actId="122"/>
          <ac:spMkLst>
            <pc:docMk/>
            <pc:sldMk cId="335359440" sldId="427"/>
            <ac:spMk id="8" creationId="{979B9E17-1B68-45FB-C8F8-9D6E0B4282AD}"/>
          </ac:spMkLst>
        </pc:spChg>
        <pc:grpChg chg="del">
          <ac:chgData name="Guillaume Herrmann" userId="c25005f4-3410-4672-bf9e-23e84d9a0ec9" providerId="ADAL" clId="{933E6BEB-80AD-4EF0-8453-4E063888ECB4}" dt="2023-05-24T07:34:29.600" v="1209" actId="478"/>
          <ac:grpSpMkLst>
            <pc:docMk/>
            <pc:sldMk cId="335359440" sldId="427"/>
            <ac:grpSpMk id="9" creationId="{A780EC7C-0135-8A08-6949-1D098EE87D0B}"/>
          </ac:grpSpMkLst>
        </pc:grpChg>
        <pc:graphicFrameChg chg="add mod">
          <ac:chgData name="Guillaume Herrmann" userId="c25005f4-3410-4672-bf9e-23e84d9a0ec9" providerId="ADAL" clId="{933E6BEB-80AD-4EF0-8453-4E063888ECB4}" dt="2023-05-24T07:34:27.687" v="1208" actId="14100"/>
          <ac:graphicFrameMkLst>
            <pc:docMk/>
            <pc:sldMk cId="335359440" sldId="427"/>
            <ac:graphicFrameMk id="4" creationId="{ACFC7C8F-1589-6DF4-52DB-DF99425CCC58}"/>
          </ac:graphicFrameMkLst>
        </pc:graphicFrameChg>
        <pc:picChg chg="del">
          <ac:chgData name="Guillaume Herrmann" userId="c25005f4-3410-4672-bf9e-23e84d9a0ec9" providerId="ADAL" clId="{933E6BEB-80AD-4EF0-8453-4E063888ECB4}" dt="2023-05-24T07:33:53.338" v="1192" actId="478"/>
          <ac:picMkLst>
            <pc:docMk/>
            <pc:sldMk cId="335359440" sldId="427"/>
            <ac:picMk id="5" creationId="{00000000-0000-0000-0000-000000000000}"/>
          </ac:picMkLst>
        </pc:picChg>
      </pc:sldChg>
    </pc:docChg>
  </pc:docChgLst>
  <pc:docChgLst>
    <pc:chgData name="Carole Larlus" userId="6afe537d-2e0c-444b-bda4-e5ed3d94d129" providerId="ADAL" clId="{5DF24689-F7E3-4E72-89BB-ACF33C4CF1A8}"/>
    <pc:docChg chg="undo custSel modSld sldOrd">
      <pc:chgData name="Carole Larlus" userId="6afe537d-2e0c-444b-bda4-e5ed3d94d129" providerId="ADAL" clId="{5DF24689-F7E3-4E72-89BB-ACF33C4CF1A8}" dt="2023-05-23T07:57:12.620" v="697" actId="478"/>
      <pc:docMkLst>
        <pc:docMk/>
      </pc:docMkLst>
      <pc:sldChg chg="addSp modSp mod">
        <pc:chgData name="Carole Larlus" userId="6afe537d-2e0c-444b-bda4-e5ed3d94d129" providerId="ADAL" clId="{5DF24689-F7E3-4E72-89BB-ACF33C4CF1A8}" dt="2023-05-22T14:08:35.563" v="446" actId="1037"/>
        <pc:sldMkLst>
          <pc:docMk/>
          <pc:sldMk cId="0" sldId="260"/>
        </pc:sldMkLst>
        <pc:spChg chg="add mod">
          <ac:chgData name="Carole Larlus" userId="6afe537d-2e0c-444b-bda4-e5ed3d94d129" providerId="ADAL" clId="{5DF24689-F7E3-4E72-89BB-ACF33C4CF1A8}" dt="2023-05-22T14:08:35.563" v="446" actId="1037"/>
          <ac:spMkLst>
            <pc:docMk/>
            <pc:sldMk cId="0" sldId="260"/>
            <ac:spMk id="11" creationId="{DC1EB641-BB4B-48E2-9C8A-C1070647DB27}"/>
          </ac:spMkLst>
        </pc:spChg>
      </pc:sldChg>
      <pc:sldChg chg="modSp mod">
        <pc:chgData name="Carole Larlus" userId="6afe537d-2e0c-444b-bda4-e5ed3d94d129" providerId="ADAL" clId="{5DF24689-F7E3-4E72-89BB-ACF33C4CF1A8}" dt="2023-05-22T13:52:15.600" v="423" actId="1076"/>
        <pc:sldMkLst>
          <pc:docMk/>
          <pc:sldMk cId="0" sldId="262"/>
        </pc:sldMkLst>
        <pc:spChg chg="mod">
          <ac:chgData name="Carole Larlus" userId="6afe537d-2e0c-444b-bda4-e5ed3d94d129" providerId="ADAL" clId="{5DF24689-F7E3-4E72-89BB-ACF33C4CF1A8}" dt="2023-05-22T11:58:49.879" v="111" actId="20577"/>
          <ac:spMkLst>
            <pc:docMk/>
            <pc:sldMk cId="0" sldId="262"/>
            <ac:spMk id="6" creationId="{1C0D8999-3529-8568-EE64-58004099E25C}"/>
          </ac:spMkLst>
        </pc:spChg>
        <pc:picChg chg="mod">
          <ac:chgData name="Carole Larlus" userId="6afe537d-2e0c-444b-bda4-e5ed3d94d129" providerId="ADAL" clId="{5DF24689-F7E3-4E72-89BB-ACF33C4CF1A8}" dt="2023-05-22T13:52:15.600" v="423" actId="1076"/>
          <ac:picMkLst>
            <pc:docMk/>
            <pc:sldMk cId="0" sldId="262"/>
            <ac:picMk id="5" creationId="{00000000-0000-0000-0000-000000000000}"/>
          </ac:picMkLst>
        </pc:picChg>
      </pc:sldChg>
      <pc:sldChg chg="modSp mod">
        <pc:chgData name="Carole Larlus" userId="6afe537d-2e0c-444b-bda4-e5ed3d94d129" providerId="ADAL" clId="{5DF24689-F7E3-4E72-89BB-ACF33C4CF1A8}" dt="2023-05-22T14:10:44.867" v="448" actId="20577"/>
        <pc:sldMkLst>
          <pc:docMk/>
          <pc:sldMk cId="0" sldId="264"/>
        </pc:sldMkLst>
        <pc:spChg chg="mod">
          <ac:chgData name="Carole Larlus" userId="6afe537d-2e0c-444b-bda4-e5ed3d94d129" providerId="ADAL" clId="{5DF24689-F7E3-4E72-89BB-ACF33C4CF1A8}" dt="2023-05-22T14:10:44.867" v="448" actId="20577"/>
          <ac:spMkLst>
            <pc:docMk/>
            <pc:sldMk cId="0" sldId="264"/>
            <ac:spMk id="6" creationId="{3ACE6055-27EA-4CEC-E4C6-6D70FB7D09CC}"/>
          </ac:spMkLst>
        </pc:spChg>
      </pc:sldChg>
      <pc:sldChg chg="modSp mod">
        <pc:chgData name="Carole Larlus" userId="6afe537d-2e0c-444b-bda4-e5ed3d94d129" providerId="ADAL" clId="{5DF24689-F7E3-4E72-89BB-ACF33C4CF1A8}" dt="2023-05-22T14:12:39.976" v="450" actId="20577"/>
        <pc:sldMkLst>
          <pc:docMk/>
          <pc:sldMk cId="0" sldId="266"/>
        </pc:sldMkLst>
        <pc:spChg chg="mod">
          <ac:chgData name="Carole Larlus" userId="6afe537d-2e0c-444b-bda4-e5ed3d94d129" providerId="ADAL" clId="{5DF24689-F7E3-4E72-89BB-ACF33C4CF1A8}" dt="2023-05-22T14:12:39.976" v="450" actId="20577"/>
          <ac:spMkLst>
            <pc:docMk/>
            <pc:sldMk cId="0" sldId="266"/>
            <ac:spMk id="8" creationId="{DA9A830B-FFF1-F8B8-EB33-E63BA98E8F6A}"/>
          </ac:spMkLst>
        </pc:spChg>
      </pc:sldChg>
      <pc:sldChg chg="modSp mod">
        <pc:chgData name="Carole Larlus" userId="6afe537d-2e0c-444b-bda4-e5ed3d94d129" providerId="ADAL" clId="{5DF24689-F7E3-4E72-89BB-ACF33C4CF1A8}" dt="2023-05-22T12:00:39.135" v="113" actId="1035"/>
        <pc:sldMkLst>
          <pc:docMk/>
          <pc:sldMk cId="0" sldId="268"/>
        </pc:sldMkLst>
        <pc:spChg chg="mod">
          <ac:chgData name="Carole Larlus" userId="6afe537d-2e0c-444b-bda4-e5ed3d94d129" providerId="ADAL" clId="{5DF24689-F7E3-4E72-89BB-ACF33C4CF1A8}" dt="2023-05-22T12:00:39.135" v="113" actId="1035"/>
          <ac:spMkLst>
            <pc:docMk/>
            <pc:sldMk cId="0" sldId="268"/>
            <ac:spMk id="6" creationId="{415B9647-10F3-7CDD-883A-850A0BD7DF1C}"/>
          </ac:spMkLst>
        </pc:spChg>
      </pc:sldChg>
      <pc:sldChg chg="modSp mod">
        <pc:chgData name="Carole Larlus" userId="6afe537d-2e0c-444b-bda4-e5ed3d94d129" providerId="ADAL" clId="{5DF24689-F7E3-4E72-89BB-ACF33C4CF1A8}" dt="2023-05-22T14:23:12.069" v="453" actId="1036"/>
        <pc:sldMkLst>
          <pc:docMk/>
          <pc:sldMk cId="0" sldId="270"/>
        </pc:sldMkLst>
        <pc:spChg chg="mod">
          <ac:chgData name="Carole Larlus" userId="6afe537d-2e0c-444b-bda4-e5ed3d94d129" providerId="ADAL" clId="{5DF24689-F7E3-4E72-89BB-ACF33C4CF1A8}" dt="2023-05-22T14:13:56.205" v="452" actId="1035"/>
          <ac:spMkLst>
            <pc:docMk/>
            <pc:sldMk cId="0" sldId="270"/>
            <ac:spMk id="6" creationId="{E84C3034-F600-76A5-1FA5-50FA1F9B2526}"/>
          </ac:spMkLst>
        </pc:spChg>
        <pc:spChg chg="mod">
          <ac:chgData name="Carole Larlus" userId="6afe537d-2e0c-444b-bda4-e5ed3d94d129" providerId="ADAL" clId="{5DF24689-F7E3-4E72-89BB-ACF33C4CF1A8}" dt="2023-05-22T14:23:12.069" v="453" actId="1036"/>
          <ac:spMkLst>
            <pc:docMk/>
            <pc:sldMk cId="0" sldId="270"/>
            <ac:spMk id="7" creationId="{497E5BDD-8215-1A26-80A0-29D992B152CA}"/>
          </ac:spMkLst>
        </pc:spChg>
      </pc:sldChg>
      <pc:sldChg chg="modSp mod">
        <pc:chgData name="Carole Larlus" userId="6afe537d-2e0c-444b-bda4-e5ed3d94d129" providerId="ADAL" clId="{5DF24689-F7E3-4E72-89BB-ACF33C4CF1A8}" dt="2023-05-22T12:12:47.140" v="201" actId="6549"/>
        <pc:sldMkLst>
          <pc:docMk/>
          <pc:sldMk cId="0" sldId="272"/>
        </pc:sldMkLst>
        <pc:spChg chg="mod">
          <ac:chgData name="Carole Larlus" userId="6afe537d-2e0c-444b-bda4-e5ed3d94d129" providerId="ADAL" clId="{5DF24689-F7E3-4E72-89BB-ACF33C4CF1A8}" dt="2023-05-22T12:12:47.140" v="201" actId="6549"/>
          <ac:spMkLst>
            <pc:docMk/>
            <pc:sldMk cId="0" sldId="272"/>
            <ac:spMk id="6" creationId="{3A6F8274-BAA5-ACC3-F10D-1C0E14E7FA8D}"/>
          </ac:spMkLst>
        </pc:spChg>
      </pc:sldChg>
      <pc:sldChg chg="addSp delSp modSp mod">
        <pc:chgData name="Carole Larlus" userId="6afe537d-2e0c-444b-bda4-e5ed3d94d129" providerId="ADAL" clId="{5DF24689-F7E3-4E72-89BB-ACF33C4CF1A8}" dt="2023-05-22T14:24:36.222" v="467" actId="1037"/>
        <pc:sldMkLst>
          <pc:docMk/>
          <pc:sldMk cId="0" sldId="274"/>
        </pc:sldMkLst>
        <pc:spChg chg="add mod">
          <ac:chgData name="Carole Larlus" userId="6afe537d-2e0c-444b-bda4-e5ed3d94d129" providerId="ADAL" clId="{5DF24689-F7E3-4E72-89BB-ACF33C4CF1A8}" dt="2023-05-22T12:11:14.132" v="192" actId="115"/>
          <ac:spMkLst>
            <pc:docMk/>
            <pc:sldMk cId="0" sldId="274"/>
            <ac:spMk id="6" creationId="{79084868-C623-330E-D139-5AB362810084}"/>
          </ac:spMkLst>
        </pc:spChg>
        <pc:picChg chg="del">
          <ac:chgData name="Carole Larlus" userId="6afe537d-2e0c-444b-bda4-e5ed3d94d129" providerId="ADAL" clId="{5DF24689-F7E3-4E72-89BB-ACF33C4CF1A8}" dt="2023-05-22T12:08:25.689" v="166" actId="478"/>
          <ac:picMkLst>
            <pc:docMk/>
            <pc:sldMk cId="0" sldId="274"/>
            <ac:picMk id="4" creationId="{00000000-0000-0000-0000-000000000000}"/>
          </ac:picMkLst>
        </pc:picChg>
        <pc:picChg chg="mod">
          <ac:chgData name="Carole Larlus" userId="6afe537d-2e0c-444b-bda4-e5ed3d94d129" providerId="ADAL" clId="{5DF24689-F7E3-4E72-89BB-ACF33C4CF1A8}" dt="2023-05-22T14:24:36.222" v="467" actId="1037"/>
          <ac:picMkLst>
            <pc:docMk/>
            <pc:sldMk cId="0" sldId="274"/>
            <ac:picMk id="5" creationId="{00000000-0000-0000-0000-000000000000}"/>
          </ac:picMkLst>
        </pc:picChg>
      </pc:sldChg>
      <pc:sldChg chg="addSp delSp modSp mod">
        <pc:chgData name="Carole Larlus" userId="6afe537d-2e0c-444b-bda4-e5ed3d94d129" providerId="ADAL" clId="{5DF24689-F7E3-4E72-89BB-ACF33C4CF1A8}" dt="2023-05-22T12:11:21.455" v="194"/>
        <pc:sldMkLst>
          <pc:docMk/>
          <pc:sldMk cId="0" sldId="276"/>
        </pc:sldMkLst>
        <pc:spChg chg="add del mod">
          <ac:chgData name="Carole Larlus" userId="6afe537d-2e0c-444b-bda4-e5ed3d94d129" providerId="ADAL" clId="{5DF24689-F7E3-4E72-89BB-ACF33C4CF1A8}" dt="2023-05-22T12:11:21.017" v="193" actId="478"/>
          <ac:spMkLst>
            <pc:docMk/>
            <pc:sldMk cId="0" sldId="276"/>
            <ac:spMk id="6" creationId="{5A431CA0-2DC6-5ADC-43D3-D65B445CAA35}"/>
          </ac:spMkLst>
        </pc:spChg>
        <pc:spChg chg="add mod">
          <ac:chgData name="Carole Larlus" userId="6afe537d-2e0c-444b-bda4-e5ed3d94d129" providerId="ADAL" clId="{5DF24689-F7E3-4E72-89BB-ACF33C4CF1A8}" dt="2023-05-22T12:11:21.455" v="194"/>
          <ac:spMkLst>
            <pc:docMk/>
            <pc:sldMk cId="0" sldId="276"/>
            <ac:spMk id="8" creationId="{28D3EDFD-346C-01EE-1A74-8B69504F934F}"/>
          </ac:spMkLst>
        </pc:spChg>
        <pc:picChg chg="del">
          <ac:chgData name="Carole Larlus" userId="6afe537d-2e0c-444b-bda4-e5ed3d94d129" providerId="ADAL" clId="{5DF24689-F7E3-4E72-89BB-ACF33C4CF1A8}" dt="2023-05-22T12:08:37.314" v="168" actId="478"/>
          <ac:picMkLst>
            <pc:docMk/>
            <pc:sldMk cId="0" sldId="276"/>
            <ac:picMk id="4" creationId="{00000000-0000-0000-0000-000000000000}"/>
          </ac:picMkLst>
        </pc:picChg>
      </pc:sldChg>
      <pc:sldChg chg="addSp delSp modSp mod">
        <pc:chgData name="Carole Larlus" userId="6afe537d-2e0c-444b-bda4-e5ed3d94d129" providerId="ADAL" clId="{5DF24689-F7E3-4E72-89BB-ACF33C4CF1A8}" dt="2023-05-22T12:11:26.877" v="196"/>
        <pc:sldMkLst>
          <pc:docMk/>
          <pc:sldMk cId="0" sldId="278"/>
        </pc:sldMkLst>
        <pc:spChg chg="add mod">
          <ac:chgData name="Carole Larlus" userId="6afe537d-2e0c-444b-bda4-e5ed3d94d129" providerId="ADAL" clId="{5DF24689-F7E3-4E72-89BB-ACF33C4CF1A8}" dt="2023-05-22T12:11:26.877" v="196"/>
          <ac:spMkLst>
            <pc:docMk/>
            <pc:sldMk cId="0" sldId="278"/>
            <ac:spMk id="7" creationId="{D4C9C72D-7A2B-EA25-0E0F-0A1F25F55480}"/>
          </ac:spMkLst>
        </pc:spChg>
        <pc:picChg chg="del">
          <ac:chgData name="Carole Larlus" userId="6afe537d-2e0c-444b-bda4-e5ed3d94d129" providerId="ADAL" clId="{5DF24689-F7E3-4E72-89BB-ACF33C4CF1A8}" dt="2023-05-22T12:11:26.535" v="195" actId="478"/>
          <ac:picMkLst>
            <pc:docMk/>
            <pc:sldMk cId="0" sldId="278"/>
            <ac:picMk id="5" creationId="{00000000-0000-0000-0000-000000000000}"/>
          </ac:picMkLst>
        </pc:picChg>
      </pc:sldChg>
      <pc:sldChg chg="addSp delSp modSp mod">
        <pc:chgData name="Carole Larlus" userId="6afe537d-2e0c-444b-bda4-e5ed3d94d129" providerId="ADAL" clId="{5DF24689-F7E3-4E72-89BB-ACF33C4CF1A8}" dt="2023-05-22T14:27:41.520" v="468" actId="20577"/>
        <pc:sldMkLst>
          <pc:docMk/>
          <pc:sldMk cId="0" sldId="282"/>
        </pc:sldMkLst>
        <pc:spChg chg="add mod">
          <ac:chgData name="Carole Larlus" userId="6afe537d-2e0c-444b-bda4-e5ed3d94d129" providerId="ADAL" clId="{5DF24689-F7E3-4E72-89BB-ACF33C4CF1A8}" dt="2023-05-22T12:11:30.258" v="198"/>
          <ac:spMkLst>
            <pc:docMk/>
            <pc:sldMk cId="0" sldId="282"/>
            <ac:spMk id="6" creationId="{08D6279D-20F1-067C-A3DE-4770D2BC02A0}"/>
          </ac:spMkLst>
        </pc:spChg>
        <pc:spChg chg="mod">
          <ac:chgData name="Carole Larlus" userId="6afe537d-2e0c-444b-bda4-e5ed3d94d129" providerId="ADAL" clId="{5DF24689-F7E3-4E72-89BB-ACF33C4CF1A8}" dt="2023-05-22T14:27:41.520" v="468" actId="20577"/>
          <ac:spMkLst>
            <pc:docMk/>
            <pc:sldMk cId="0" sldId="282"/>
            <ac:spMk id="8" creationId="{979B9E17-1B68-45FB-C8F8-9D6E0B4282AD}"/>
          </ac:spMkLst>
        </pc:spChg>
        <pc:picChg chg="del">
          <ac:chgData name="Carole Larlus" userId="6afe537d-2e0c-444b-bda4-e5ed3d94d129" providerId="ADAL" clId="{5DF24689-F7E3-4E72-89BB-ACF33C4CF1A8}" dt="2023-05-22T12:11:29.950" v="197" actId="478"/>
          <ac:picMkLst>
            <pc:docMk/>
            <pc:sldMk cId="0" sldId="282"/>
            <ac:picMk id="4" creationId="{00000000-0000-0000-0000-000000000000}"/>
          </ac:picMkLst>
        </pc:picChg>
      </pc:sldChg>
      <pc:sldChg chg="addSp delSp modSp mod">
        <pc:chgData name="Carole Larlus" userId="6afe537d-2e0c-444b-bda4-e5ed3d94d129" providerId="ADAL" clId="{5DF24689-F7E3-4E72-89BB-ACF33C4CF1A8}" dt="2023-05-23T07:03:05.373" v="505" actId="20577"/>
        <pc:sldMkLst>
          <pc:docMk/>
          <pc:sldMk cId="0" sldId="286"/>
        </pc:sldMkLst>
        <pc:spChg chg="add mod">
          <ac:chgData name="Carole Larlus" userId="6afe537d-2e0c-444b-bda4-e5ed3d94d129" providerId="ADAL" clId="{5DF24689-F7E3-4E72-89BB-ACF33C4CF1A8}" dt="2023-05-22T12:11:34.417" v="200"/>
          <ac:spMkLst>
            <pc:docMk/>
            <pc:sldMk cId="0" sldId="286"/>
            <ac:spMk id="6" creationId="{081F7910-255C-7D16-AA4D-1E6466C642F0}"/>
          </ac:spMkLst>
        </pc:spChg>
        <pc:spChg chg="mod">
          <ac:chgData name="Carole Larlus" userId="6afe537d-2e0c-444b-bda4-e5ed3d94d129" providerId="ADAL" clId="{5DF24689-F7E3-4E72-89BB-ACF33C4CF1A8}" dt="2023-05-23T07:03:05.373" v="505" actId="20577"/>
          <ac:spMkLst>
            <pc:docMk/>
            <pc:sldMk cId="0" sldId="286"/>
            <ac:spMk id="7" creationId="{3E557D3B-A58E-F13B-9A96-D82E2451D70D}"/>
          </ac:spMkLst>
        </pc:spChg>
        <pc:picChg chg="del">
          <ac:chgData name="Carole Larlus" userId="6afe537d-2e0c-444b-bda4-e5ed3d94d129" providerId="ADAL" clId="{5DF24689-F7E3-4E72-89BB-ACF33C4CF1A8}" dt="2023-05-22T12:11:34.091" v="199" actId="478"/>
          <ac:picMkLst>
            <pc:docMk/>
            <pc:sldMk cId="0" sldId="286"/>
            <ac:picMk id="5" creationId="{00000000-0000-0000-0000-000000000000}"/>
          </ac:picMkLst>
        </pc:picChg>
      </pc:sldChg>
      <pc:sldChg chg="modSp mod">
        <pc:chgData name="Carole Larlus" userId="6afe537d-2e0c-444b-bda4-e5ed3d94d129" providerId="ADAL" clId="{5DF24689-F7E3-4E72-89BB-ACF33C4CF1A8}" dt="2023-05-22T14:30:34.208" v="476" actId="20577"/>
        <pc:sldMkLst>
          <pc:docMk/>
          <pc:sldMk cId="0" sldId="288"/>
        </pc:sldMkLst>
        <pc:spChg chg="mod">
          <ac:chgData name="Carole Larlus" userId="6afe537d-2e0c-444b-bda4-e5ed3d94d129" providerId="ADAL" clId="{5DF24689-F7E3-4E72-89BB-ACF33C4CF1A8}" dt="2023-05-22T14:30:34.208" v="476" actId="20577"/>
          <ac:spMkLst>
            <pc:docMk/>
            <pc:sldMk cId="0" sldId="288"/>
            <ac:spMk id="6" creationId="{74966B67-C071-CBCB-A0BB-4A6B53B715F1}"/>
          </ac:spMkLst>
        </pc:spChg>
      </pc:sldChg>
      <pc:sldChg chg="addSp delSp modSp mod">
        <pc:chgData name="Carole Larlus" userId="6afe537d-2e0c-444b-bda4-e5ed3d94d129" providerId="ADAL" clId="{5DF24689-F7E3-4E72-89BB-ACF33C4CF1A8}" dt="2023-05-22T14:40:15.576" v="487" actId="20577"/>
        <pc:sldMkLst>
          <pc:docMk/>
          <pc:sldMk cId="0" sldId="292"/>
        </pc:sldMkLst>
        <pc:spChg chg="add mod">
          <ac:chgData name="Carole Larlus" userId="6afe537d-2e0c-444b-bda4-e5ed3d94d129" providerId="ADAL" clId="{5DF24689-F7E3-4E72-89BB-ACF33C4CF1A8}" dt="2023-05-22T14:02:43.808" v="445"/>
          <ac:spMkLst>
            <pc:docMk/>
            <pc:sldMk cId="0" sldId="292"/>
            <ac:spMk id="8" creationId="{9AFB19EB-36C6-2CDF-BE3F-3E474E73D87F}"/>
          </ac:spMkLst>
        </pc:spChg>
        <pc:spChg chg="mod">
          <ac:chgData name="Carole Larlus" userId="6afe537d-2e0c-444b-bda4-e5ed3d94d129" providerId="ADAL" clId="{5DF24689-F7E3-4E72-89BB-ACF33C4CF1A8}" dt="2023-05-22T14:40:15.576" v="487" actId="20577"/>
          <ac:spMkLst>
            <pc:docMk/>
            <pc:sldMk cId="0" sldId="292"/>
            <ac:spMk id="14" creationId="{3A34C549-DF16-8A51-7714-5D2F9E403517}"/>
          </ac:spMkLst>
        </pc:spChg>
        <pc:picChg chg="del">
          <ac:chgData name="Carole Larlus" userId="6afe537d-2e0c-444b-bda4-e5ed3d94d129" providerId="ADAL" clId="{5DF24689-F7E3-4E72-89BB-ACF33C4CF1A8}" dt="2023-05-22T14:02:43.331" v="444" actId="478"/>
          <ac:picMkLst>
            <pc:docMk/>
            <pc:sldMk cId="0" sldId="292"/>
            <ac:picMk id="4" creationId="{00000000-0000-0000-0000-000000000000}"/>
          </ac:picMkLst>
        </pc:picChg>
      </pc:sldChg>
      <pc:sldChg chg="modSp mod">
        <pc:chgData name="Carole Larlus" userId="6afe537d-2e0c-444b-bda4-e5ed3d94d129" providerId="ADAL" clId="{5DF24689-F7E3-4E72-89BB-ACF33C4CF1A8}" dt="2023-05-22T14:31:35.679" v="479" actId="1036"/>
        <pc:sldMkLst>
          <pc:docMk/>
          <pc:sldMk cId="0" sldId="294"/>
        </pc:sldMkLst>
        <pc:picChg chg="mod">
          <ac:chgData name="Carole Larlus" userId="6afe537d-2e0c-444b-bda4-e5ed3d94d129" providerId="ADAL" clId="{5DF24689-F7E3-4E72-89BB-ACF33C4CF1A8}" dt="2023-05-22T14:31:35.679" v="479" actId="1036"/>
          <ac:picMkLst>
            <pc:docMk/>
            <pc:sldMk cId="0" sldId="294"/>
            <ac:picMk id="5" creationId="{00000000-0000-0000-0000-000000000000}"/>
          </ac:picMkLst>
        </pc:picChg>
      </pc:sldChg>
      <pc:sldChg chg="modSp mod">
        <pc:chgData name="Carole Larlus" userId="6afe537d-2e0c-444b-bda4-e5ed3d94d129" providerId="ADAL" clId="{5DF24689-F7E3-4E72-89BB-ACF33C4CF1A8}" dt="2023-05-23T07:12:19.880" v="523" actId="1035"/>
        <pc:sldMkLst>
          <pc:docMk/>
          <pc:sldMk cId="0" sldId="300"/>
        </pc:sldMkLst>
        <pc:spChg chg="mod">
          <ac:chgData name="Carole Larlus" userId="6afe537d-2e0c-444b-bda4-e5ed3d94d129" providerId="ADAL" clId="{5DF24689-F7E3-4E72-89BB-ACF33C4CF1A8}" dt="2023-05-23T07:12:19.880" v="523" actId="1035"/>
          <ac:spMkLst>
            <pc:docMk/>
            <pc:sldMk cId="0" sldId="300"/>
            <ac:spMk id="7" creationId="{E644B7CD-5FF5-4771-3CC1-51EBDF7D16F5}"/>
          </ac:spMkLst>
        </pc:spChg>
      </pc:sldChg>
      <pc:sldChg chg="modSp mod">
        <pc:chgData name="Carole Larlus" userId="6afe537d-2e0c-444b-bda4-e5ed3d94d129" providerId="ADAL" clId="{5DF24689-F7E3-4E72-89BB-ACF33C4CF1A8}" dt="2023-05-22T12:32:16.717" v="213" actId="1076"/>
        <pc:sldMkLst>
          <pc:docMk/>
          <pc:sldMk cId="0" sldId="302"/>
        </pc:sldMkLst>
        <pc:picChg chg="mod">
          <ac:chgData name="Carole Larlus" userId="6afe537d-2e0c-444b-bda4-e5ed3d94d129" providerId="ADAL" clId="{5DF24689-F7E3-4E72-89BB-ACF33C4CF1A8}" dt="2023-05-22T12:32:16.717" v="213" actId="1076"/>
          <ac:picMkLst>
            <pc:docMk/>
            <pc:sldMk cId="0" sldId="302"/>
            <ac:picMk id="10" creationId="{90DCF32F-DDC1-F526-8001-9F75DD20BF34}"/>
          </ac:picMkLst>
        </pc:picChg>
      </pc:sldChg>
      <pc:sldChg chg="modSp mod">
        <pc:chgData name="Carole Larlus" userId="6afe537d-2e0c-444b-bda4-e5ed3d94d129" providerId="ADAL" clId="{5DF24689-F7E3-4E72-89BB-ACF33C4CF1A8}" dt="2023-05-22T12:35:18.343" v="217" actId="20577"/>
        <pc:sldMkLst>
          <pc:docMk/>
          <pc:sldMk cId="0" sldId="304"/>
        </pc:sldMkLst>
        <pc:spChg chg="mod">
          <ac:chgData name="Carole Larlus" userId="6afe537d-2e0c-444b-bda4-e5ed3d94d129" providerId="ADAL" clId="{5DF24689-F7E3-4E72-89BB-ACF33C4CF1A8}" dt="2023-05-22T12:35:18.343" v="217" actId="20577"/>
          <ac:spMkLst>
            <pc:docMk/>
            <pc:sldMk cId="0" sldId="304"/>
            <ac:spMk id="10" creationId="{CFB3E9AA-BB8B-DE6D-95CE-F04D8FE1C674}"/>
          </ac:spMkLst>
        </pc:spChg>
      </pc:sldChg>
      <pc:sldChg chg="modSp mod">
        <pc:chgData name="Carole Larlus" userId="6afe537d-2e0c-444b-bda4-e5ed3d94d129" providerId="ADAL" clId="{5DF24689-F7E3-4E72-89BB-ACF33C4CF1A8}" dt="2023-05-22T12:36:59.581" v="223" actId="20577"/>
        <pc:sldMkLst>
          <pc:docMk/>
          <pc:sldMk cId="0" sldId="306"/>
        </pc:sldMkLst>
        <pc:spChg chg="mod">
          <ac:chgData name="Carole Larlus" userId="6afe537d-2e0c-444b-bda4-e5ed3d94d129" providerId="ADAL" clId="{5DF24689-F7E3-4E72-89BB-ACF33C4CF1A8}" dt="2023-05-22T12:36:59.581" v="223" actId="20577"/>
          <ac:spMkLst>
            <pc:docMk/>
            <pc:sldMk cId="0" sldId="306"/>
            <ac:spMk id="9" creationId="{468BE97E-19BD-0992-153F-A78A97758294}"/>
          </ac:spMkLst>
        </pc:spChg>
      </pc:sldChg>
      <pc:sldChg chg="modSp mod">
        <pc:chgData name="Carole Larlus" userId="6afe537d-2e0c-444b-bda4-e5ed3d94d129" providerId="ADAL" clId="{5DF24689-F7E3-4E72-89BB-ACF33C4CF1A8}" dt="2023-05-23T07:18:32.201" v="544" actId="1036"/>
        <pc:sldMkLst>
          <pc:docMk/>
          <pc:sldMk cId="0" sldId="310"/>
        </pc:sldMkLst>
        <pc:spChg chg="mod">
          <ac:chgData name="Carole Larlus" userId="6afe537d-2e0c-444b-bda4-e5ed3d94d129" providerId="ADAL" clId="{5DF24689-F7E3-4E72-89BB-ACF33C4CF1A8}" dt="2023-05-23T07:18:32.201" v="544" actId="1036"/>
          <ac:spMkLst>
            <pc:docMk/>
            <pc:sldMk cId="0" sldId="310"/>
            <ac:spMk id="8" creationId="{19152CF1-192B-945F-33AE-96A8FF289F2E}"/>
          </ac:spMkLst>
        </pc:spChg>
        <pc:picChg chg="mod">
          <ac:chgData name="Carole Larlus" userId="6afe537d-2e0c-444b-bda4-e5ed3d94d129" providerId="ADAL" clId="{5DF24689-F7E3-4E72-89BB-ACF33C4CF1A8}" dt="2023-05-22T12:39:14.463" v="225" actId="1038"/>
          <ac:picMkLst>
            <pc:docMk/>
            <pc:sldMk cId="0" sldId="310"/>
            <ac:picMk id="9" creationId="{4A3A4FB9-0AB2-A300-5538-137F2984816D}"/>
          </ac:picMkLst>
        </pc:picChg>
      </pc:sldChg>
      <pc:sldChg chg="modSp mod">
        <pc:chgData name="Carole Larlus" userId="6afe537d-2e0c-444b-bda4-e5ed3d94d129" providerId="ADAL" clId="{5DF24689-F7E3-4E72-89BB-ACF33C4CF1A8}" dt="2023-05-23T07:19:21.170" v="545" actId="20577"/>
        <pc:sldMkLst>
          <pc:docMk/>
          <pc:sldMk cId="0" sldId="312"/>
        </pc:sldMkLst>
        <pc:spChg chg="mod">
          <ac:chgData name="Carole Larlus" userId="6afe537d-2e0c-444b-bda4-e5ed3d94d129" providerId="ADAL" clId="{5DF24689-F7E3-4E72-89BB-ACF33C4CF1A8}" dt="2023-05-23T07:19:21.170" v="545" actId="20577"/>
          <ac:spMkLst>
            <pc:docMk/>
            <pc:sldMk cId="0" sldId="312"/>
            <ac:spMk id="9" creationId="{A9682088-3767-F740-ABB1-B5A95DE4C39B}"/>
          </ac:spMkLst>
        </pc:spChg>
      </pc:sldChg>
      <pc:sldChg chg="modSp mod">
        <pc:chgData name="Carole Larlus" userId="6afe537d-2e0c-444b-bda4-e5ed3d94d129" providerId="ADAL" clId="{5DF24689-F7E3-4E72-89BB-ACF33C4CF1A8}" dt="2023-05-23T07:22:12.629" v="547" actId="20577"/>
        <pc:sldMkLst>
          <pc:docMk/>
          <pc:sldMk cId="0" sldId="314"/>
        </pc:sldMkLst>
        <pc:spChg chg="mod">
          <ac:chgData name="Carole Larlus" userId="6afe537d-2e0c-444b-bda4-e5ed3d94d129" providerId="ADAL" clId="{5DF24689-F7E3-4E72-89BB-ACF33C4CF1A8}" dt="2023-05-23T07:22:12.629" v="547" actId="20577"/>
          <ac:spMkLst>
            <pc:docMk/>
            <pc:sldMk cId="0" sldId="314"/>
            <ac:spMk id="8" creationId="{91761D95-6B1B-4ECF-B1DE-8E517AA5901A}"/>
          </ac:spMkLst>
        </pc:spChg>
      </pc:sldChg>
      <pc:sldChg chg="modSp mod">
        <pc:chgData name="Carole Larlus" userId="6afe537d-2e0c-444b-bda4-e5ed3d94d129" providerId="ADAL" clId="{5DF24689-F7E3-4E72-89BB-ACF33C4CF1A8}" dt="2023-05-23T07:26:37.454" v="548" actId="20577"/>
        <pc:sldMkLst>
          <pc:docMk/>
          <pc:sldMk cId="0" sldId="320"/>
        </pc:sldMkLst>
        <pc:spChg chg="mod">
          <ac:chgData name="Carole Larlus" userId="6afe537d-2e0c-444b-bda4-e5ed3d94d129" providerId="ADAL" clId="{5DF24689-F7E3-4E72-89BB-ACF33C4CF1A8}" dt="2023-05-23T07:26:37.454" v="548" actId="20577"/>
          <ac:spMkLst>
            <pc:docMk/>
            <pc:sldMk cId="0" sldId="320"/>
            <ac:spMk id="14" creationId="{B605C174-3C4C-E5CB-2550-2310242F617C}"/>
          </ac:spMkLst>
        </pc:spChg>
      </pc:sldChg>
      <pc:sldChg chg="modSp mod">
        <pc:chgData name="Carole Larlus" userId="6afe537d-2e0c-444b-bda4-e5ed3d94d129" providerId="ADAL" clId="{5DF24689-F7E3-4E72-89BB-ACF33C4CF1A8}" dt="2023-05-23T07:28:43.365" v="550" actId="20577"/>
        <pc:sldMkLst>
          <pc:docMk/>
          <pc:sldMk cId="0" sldId="322"/>
        </pc:sldMkLst>
        <pc:spChg chg="mod">
          <ac:chgData name="Carole Larlus" userId="6afe537d-2e0c-444b-bda4-e5ed3d94d129" providerId="ADAL" clId="{5DF24689-F7E3-4E72-89BB-ACF33C4CF1A8}" dt="2023-05-23T07:28:43.365" v="550" actId="20577"/>
          <ac:spMkLst>
            <pc:docMk/>
            <pc:sldMk cId="0" sldId="322"/>
            <ac:spMk id="10" creationId="{A2CE2A96-E8D0-E9E1-F25A-08FD3E050CD8}"/>
          </ac:spMkLst>
        </pc:spChg>
      </pc:sldChg>
      <pc:sldChg chg="modSp mod">
        <pc:chgData name="Carole Larlus" userId="6afe537d-2e0c-444b-bda4-e5ed3d94d129" providerId="ADAL" clId="{5DF24689-F7E3-4E72-89BB-ACF33C4CF1A8}" dt="2023-05-23T07:29:35.861" v="553" actId="1076"/>
        <pc:sldMkLst>
          <pc:docMk/>
          <pc:sldMk cId="0" sldId="326"/>
        </pc:sldMkLst>
        <pc:spChg chg="mod">
          <ac:chgData name="Carole Larlus" userId="6afe537d-2e0c-444b-bda4-e5ed3d94d129" providerId="ADAL" clId="{5DF24689-F7E3-4E72-89BB-ACF33C4CF1A8}" dt="2023-05-23T07:29:35.861" v="553" actId="1076"/>
          <ac:spMkLst>
            <pc:docMk/>
            <pc:sldMk cId="0" sldId="326"/>
            <ac:spMk id="8" creationId="{6254013D-2238-20D8-82A9-A86B5D1CED12}"/>
          </ac:spMkLst>
        </pc:spChg>
        <pc:picChg chg="mod">
          <ac:chgData name="Carole Larlus" userId="6afe537d-2e0c-444b-bda4-e5ed3d94d129" providerId="ADAL" clId="{5DF24689-F7E3-4E72-89BB-ACF33C4CF1A8}" dt="2023-05-22T11:40:46.154" v="51" actId="1038"/>
          <ac:picMkLst>
            <pc:docMk/>
            <pc:sldMk cId="0" sldId="326"/>
            <ac:picMk id="4" creationId="{00000000-0000-0000-0000-000000000000}"/>
          </ac:picMkLst>
        </pc:picChg>
        <pc:picChg chg="mod">
          <ac:chgData name="Carole Larlus" userId="6afe537d-2e0c-444b-bda4-e5ed3d94d129" providerId="ADAL" clId="{5DF24689-F7E3-4E72-89BB-ACF33C4CF1A8}" dt="2023-05-22T11:40:40.221" v="46" actId="1076"/>
          <ac:picMkLst>
            <pc:docMk/>
            <pc:sldMk cId="0" sldId="326"/>
            <ac:picMk id="6" creationId="{00000000-0000-0000-0000-000000000000}"/>
          </ac:picMkLst>
        </pc:picChg>
      </pc:sldChg>
      <pc:sldChg chg="addSp delSp modSp mod">
        <pc:chgData name="Carole Larlus" userId="6afe537d-2e0c-444b-bda4-e5ed3d94d129" providerId="ADAL" clId="{5DF24689-F7E3-4E72-89BB-ACF33C4CF1A8}" dt="2023-05-23T07:32:50.676" v="561" actId="20577"/>
        <pc:sldMkLst>
          <pc:docMk/>
          <pc:sldMk cId="0" sldId="328"/>
        </pc:sldMkLst>
        <pc:spChg chg="mod">
          <ac:chgData name="Carole Larlus" userId="6afe537d-2e0c-444b-bda4-e5ed3d94d129" providerId="ADAL" clId="{5DF24689-F7E3-4E72-89BB-ACF33C4CF1A8}" dt="2023-05-23T07:32:50.676" v="561" actId="20577"/>
          <ac:spMkLst>
            <pc:docMk/>
            <pc:sldMk cId="0" sldId="328"/>
            <ac:spMk id="8" creationId="{927A1BB2-A533-CB6F-B63C-7B8F3D99945D}"/>
          </ac:spMkLst>
        </pc:spChg>
        <pc:spChg chg="add del mod">
          <ac:chgData name="Carole Larlus" userId="6afe537d-2e0c-444b-bda4-e5ed3d94d129" providerId="ADAL" clId="{5DF24689-F7E3-4E72-89BB-ACF33C4CF1A8}" dt="2023-05-22T13:10:59.264" v="340" actId="478"/>
          <ac:spMkLst>
            <pc:docMk/>
            <pc:sldMk cId="0" sldId="328"/>
            <ac:spMk id="16" creationId="{16CB53C4-52EF-8D32-C5F6-00F791E2D6DB}"/>
          </ac:spMkLst>
        </pc:spChg>
        <pc:spChg chg="add mod">
          <ac:chgData name="Carole Larlus" userId="6afe537d-2e0c-444b-bda4-e5ed3d94d129" providerId="ADAL" clId="{5DF24689-F7E3-4E72-89BB-ACF33C4CF1A8}" dt="2023-05-22T13:11:05.966" v="346" actId="20577"/>
          <ac:spMkLst>
            <pc:docMk/>
            <pc:sldMk cId="0" sldId="328"/>
            <ac:spMk id="17" creationId="{8DAC6570-E785-46B7-9DB7-26D20C0ECF1C}"/>
          </ac:spMkLst>
        </pc:spChg>
        <pc:picChg chg="del">
          <ac:chgData name="Carole Larlus" userId="6afe537d-2e0c-444b-bda4-e5ed3d94d129" providerId="ADAL" clId="{5DF24689-F7E3-4E72-89BB-ACF33C4CF1A8}" dt="2023-05-22T13:10:45.469" v="338" actId="478"/>
          <ac:picMkLst>
            <pc:docMk/>
            <pc:sldMk cId="0" sldId="328"/>
            <ac:picMk id="6" creationId="{00000000-0000-0000-0000-000000000000}"/>
          </ac:picMkLst>
        </pc:picChg>
        <pc:picChg chg="del">
          <ac:chgData name="Carole Larlus" userId="6afe537d-2e0c-444b-bda4-e5ed3d94d129" providerId="ADAL" clId="{5DF24689-F7E3-4E72-89BB-ACF33C4CF1A8}" dt="2023-05-22T13:10:33.561" v="332" actId="478"/>
          <ac:picMkLst>
            <pc:docMk/>
            <pc:sldMk cId="0" sldId="328"/>
            <ac:picMk id="7" creationId="{00000000-0000-0000-0000-000000000000}"/>
          </ac:picMkLst>
        </pc:picChg>
      </pc:sldChg>
      <pc:sldChg chg="addSp delSp modSp mod">
        <pc:chgData name="Carole Larlus" userId="6afe537d-2e0c-444b-bda4-e5ed3d94d129" providerId="ADAL" clId="{5DF24689-F7E3-4E72-89BB-ACF33C4CF1A8}" dt="2023-05-22T13:10:29.181" v="331" actId="14100"/>
        <pc:sldMkLst>
          <pc:docMk/>
          <pc:sldMk cId="0" sldId="330"/>
        </pc:sldMkLst>
        <pc:spChg chg="mod">
          <ac:chgData name="Carole Larlus" userId="6afe537d-2e0c-444b-bda4-e5ed3d94d129" providerId="ADAL" clId="{5DF24689-F7E3-4E72-89BB-ACF33C4CF1A8}" dt="2023-05-22T13:03:15.029" v="247" actId="20577"/>
          <ac:spMkLst>
            <pc:docMk/>
            <pc:sldMk cId="0" sldId="330"/>
            <ac:spMk id="10" creationId="{76292987-893A-65B7-87D0-2BF7014A29EC}"/>
          </ac:spMkLst>
        </pc:spChg>
        <pc:spChg chg="add del mod">
          <ac:chgData name="Carole Larlus" userId="6afe537d-2e0c-444b-bda4-e5ed3d94d129" providerId="ADAL" clId="{5DF24689-F7E3-4E72-89BB-ACF33C4CF1A8}" dt="2023-05-22T13:10:29.181" v="331" actId="14100"/>
          <ac:spMkLst>
            <pc:docMk/>
            <pc:sldMk cId="0" sldId="330"/>
            <ac:spMk id="17" creationId="{082A3D89-F8DF-BEED-C5E2-3AC1EBAD7CF5}"/>
          </ac:spMkLst>
        </pc:spChg>
        <pc:picChg chg="del">
          <ac:chgData name="Carole Larlus" userId="6afe537d-2e0c-444b-bda4-e5ed3d94d129" providerId="ADAL" clId="{5DF24689-F7E3-4E72-89BB-ACF33C4CF1A8}" dt="2023-05-22T13:10:17.595" v="326" actId="478"/>
          <ac:picMkLst>
            <pc:docMk/>
            <pc:sldMk cId="0" sldId="330"/>
            <ac:picMk id="4" creationId="{00000000-0000-0000-0000-000000000000}"/>
          </ac:picMkLst>
        </pc:picChg>
        <pc:picChg chg="del">
          <ac:chgData name="Carole Larlus" userId="6afe537d-2e0c-444b-bda4-e5ed3d94d129" providerId="ADAL" clId="{5DF24689-F7E3-4E72-89BB-ACF33C4CF1A8}" dt="2023-05-22T13:10:25.967" v="330" actId="478"/>
          <ac:picMkLst>
            <pc:docMk/>
            <pc:sldMk cId="0" sldId="330"/>
            <ac:picMk id="5" creationId="{00000000-0000-0000-0000-000000000000}"/>
          </ac:picMkLst>
        </pc:picChg>
      </pc:sldChg>
      <pc:sldChg chg="addSp delSp modSp mod">
        <pc:chgData name="Carole Larlus" userId="6afe537d-2e0c-444b-bda4-e5ed3d94d129" providerId="ADAL" clId="{5DF24689-F7E3-4E72-89BB-ACF33C4CF1A8}" dt="2023-05-23T07:34:10.650" v="567" actId="20577"/>
        <pc:sldMkLst>
          <pc:docMk/>
          <pc:sldMk cId="0" sldId="332"/>
        </pc:sldMkLst>
        <pc:spChg chg="mod">
          <ac:chgData name="Carole Larlus" userId="6afe537d-2e0c-444b-bda4-e5ed3d94d129" providerId="ADAL" clId="{5DF24689-F7E3-4E72-89BB-ACF33C4CF1A8}" dt="2023-05-23T07:34:10.650" v="567" actId="20577"/>
          <ac:spMkLst>
            <pc:docMk/>
            <pc:sldMk cId="0" sldId="332"/>
            <ac:spMk id="9" creationId="{0C3EE621-7E29-5835-7A9D-C62E83844586}"/>
          </ac:spMkLst>
        </pc:spChg>
        <pc:spChg chg="add mod">
          <ac:chgData name="Carole Larlus" userId="6afe537d-2e0c-444b-bda4-e5ed3d94d129" providerId="ADAL" clId="{5DF24689-F7E3-4E72-89BB-ACF33C4CF1A8}" dt="2023-05-22T13:09:48.687" v="320" actId="20577"/>
          <ac:spMkLst>
            <pc:docMk/>
            <pc:sldMk cId="0" sldId="332"/>
            <ac:spMk id="17" creationId="{F471C02A-1769-DB99-95BB-09429F01CD97}"/>
          </ac:spMkLst>
        </pc:spChg>
        <pc:picChg chg="del">
          <ac:chgData name="Carole Larlus" userId="6afe537d-2e0c-444b-bda4-e5ed3d94d129" providerId="ADAL" clId="{5DF24689-F7E3-4E72-89BB-ACF33C4CF1A8}" dt="2023-05-22T13:09:25.632" v="314" actId="478"/>
          <ac:picMkLst>
            <pc:docMk/>
            <pc:sldMk cId="0" sldId="332"/>
            <ac:picMk id="4" creationId="{00000000-0000-0000-0000-000000000000}"/>
          </ac:picMkLst>
        </pc:picChg>
        <pc:picChg chg="del">
          <ac:chgData name="Carole Larlus" userId="6afe537d-2e0c-444b-bda4-e5ed3d94d129" providerId="ADAL" clId="{5DF24689-F7E3-4E72-89BB-ACF33C4CF1A8}" dt="2023-05-22T13:09:24.858" v="313" actId="478"/>
          <ac:picMkLst>
            <pc:docMk/>
            <pc:sldMk cId="0" sldId="332"/>
            <ac:picMk id="5" creationId="{00000000-0000-0000-0000-000000000000}"/>
          </ac:picMkLst>
        </pc:picChg>
      </pc:sldChg>
      <pc:sldChg chg="modSp mod">
        <pc:chgData name="Carole Larlus" userId="6afe537d-2e0c-444b-bda4-e5ed3d94d129" providerId="ADAL" clId="{5DF24689-F7E3-4E72-89BB-ACF33C4CF1A8}" dt="2023-05-23T07:36:40.101" v="578" actId="20577"/>
        <pc:sldMkLst>
          <pc:docMk/>
          <pc:sldMk cId="0" sldId="334"/>
        </pc:sldMkLst>
        <pc:spChg chg="mod">
          <ac:chgData name="Carole Larlus" userId="6afe537d-2e0c-444b-bda4-e5ed3d94d129" providerId="ADAL" clId="{5DF24689-F7E3-4E72-89BB-ACF33C4CF1A8}" dt="2023-05-23T07:36:40.101" v="578" actId="20577"/>
          <ac:spMkLst>
            <pc:docMk/>
            <pc:sldMk cId="0" sldId="334"/>
            <ac:spMk id="10" creationId="{61E03804-A3CE-E1CA-807B-084E3B0C036C}"/>
          </ac:spMkLst>
        </pc:spChg>
      </pc:sldChg>
      <pc:sldChg chg="modSp mod">
        <pc:chgData name="Carole Larlus" userId="6afe537d-2e0c-444b-bda4-e5ed3d94d129" providerId="ADAL" clId="{5DF24689-F7E3-4E72-89BB-ACF33C4CF1A8}" dt="2023-05-22T13:20:59.297" v="354" actId="20577"/>
        <pc:sldMkLst>
          <pc:docMk/>
          <pc:sldMk cId="0" sldId="336"/>
        </pc:sldMkLst>
        <pc:spChg chg="mod">
          <ac:chgData name="Carole Larlus" userId="6afe537d-2e0c-444b-bda4-e5ed3d94d129" providerId="ADAL" clId="{5DF24689-F7E3-4E72-89BB-ACF33C4CF1A8}" dt="2023-05-22T13:20:59.297" v="354" actId="20577"/>
          <ac:spMkLst>
            <pc:docMk/>
            <pc:sldMk cId="0" sldId="336"/>
            <ac:spMk id="12" creationId="{6AE1C73B-24D3-EF76-74F3-03A65A6B278F}"/>
          </ac:spMkLst>
        </pc:spChg>
      </pc:sldChg>
      <pc:sldChg chg="modSp mod">
        <pc:chgData name="Carole Larlus" userId="6afe537d-2e0c-444b-bda4-e5ed3d94d129" providerId="ADAL" clId="{5DF24689-F7E3-4E72-89BB-ACF33C4CF1A8}" dt="2023-05-22T13:21:02.795" v="355" actId="20577"/>
        <pc:sldMkLst>
          <pc:docMk/>
          <pc:sldMk cId="0" sldId="338"/>
        </pc:sldMkLst>
        <pc:spChg chg="mod">
          <ac:chgData name="Carole Larlus" userId="6afe537d-2e0c-444b-bda4-e5ed3d94d129" providerId="ADAL" clId="{5DF24689-F7E3-4E72-89BB-ACF33C4CF1A8}" dt="2023-05-22T13:21:02.795" v="355" actId="20577"/>
          <ac:spMkLst>
            <pc:docMk/>
            <pc:sldMk cId="0" sldId="338"/>
            <ac:spMk id="17" creationId="{DFF1BD4E-2D95-8FEB-A078-EFCAA5B0066F}"/>
          </ac:spMkLst>
        </pc:spChg>
      </pc:sldChg>
      <pc:sldChg chg="modSp mod">
        <pc:chgData name="Carole Larlus" userId="6afe537d-2e0c-444b-bda4-e5ed3d94d129" providerId="ADAL" clId="{5DF24689-F7E3-4E72-89BB-ACF33C4CF1A8}" dt="2023-05-22T11:37:50.526" v="29" actId="1037"/>
        <pc:sldMkLst>
          <pc:docMk/>
          <pc:sldMk cId="0" sldId="340"/>
        </pc:sldMkLst>
        <pc:picChg chg="mod">
          <ac:chgData name="Carole Larlus" userId="6afe537d-2e0c-444b-bda4-e5ed3d94d129" providerId="ADAL" clId="{5DF24689-F7E3-4E72-89BB-ACF33C4CF1A8}" dt="2023-05-22T11:37:50.526" v="29" actId="1037"/>
          <ac:picMkLst>
            <pc:docMk/>
            <pc:sldMk cId="0" sldId="340"/>
            <ac:picMk id="8" creationId="{00000000-0000-0000-0000-000000000000}"/>
          </ac:picMkLst>
        </pc:picChg>
      </pc:sldChg>
      <pc:sldChg chg="addSp delSp modSp mod">
        <pc:chgData name="Carole Larlus" userId="6afe537d-2e0c-444b-bda4-e5ed3d94d129" providerId="ADAL" clId="{5DF24689-F7E3-4E72-89BB-ACF33C4CF1A8}" dt="2023-05-23T07:44:31.961" v="620" actId="1076"/>
        <pc:sldMkLst>
          <pc:docMk/>
          <pc:sldMk cId="0" sldId="342"/>
        </pc:sldMkLst>
        <pc:spChg chg="add mod">
          <ac:chgData name="Carole Larlus" userId="6afe537d-2e0c-444b-bda4-e5ed3d94d129" providerId="ADAL" clId="{5DF24689-F7E3-4E72-89BB-ACF33C4CF1A8}" dt="2023-05-23T07:44:31.961" v="620" actId="1076"/>
          <ac:spMkLst>
            <pc:docMk/>
            <pc:sldMk cId="0" sldId="342"/>
            <ac:spMk id="12" creationId="{C19C22C1-6916-AA09-BCEE-74B15521248A}"/>
          </ac:spMkLst>
        </pc:spChg>
        <pc:picChg chg="del">
          <ac:chgData name="Carole Larlus" userId="6afe537d-2e0c-444b-bda4-e5ed3d94d129" providerId="ADAL" clId="{5DF24689-F7E3-4E72-89BB-ACF33C4CF1A8}" dt="2023-05-23T07:44:25.368" v="619" actId="478"/>
          <ac:picMkLst>
            <pc:docMk/>
            <pc:sldMk cId="0" sldId="342"/>
            <ac:picMk id="6" creationId="{00000000-0000-0000-0000-000000000000}"/>
          </ac:picMkLst>
        </pc:picChg>
        <pc:picChg chg="mod">
          <ac:chgData name="Carole Larlus" userId="6afe537d-2e0c-444b-bda4-e5ed3d94d129" providerId="ADAL" clId="{5DF24689-F7E3-4E72-89BB-ACF33C4CF1A8}" dt="2023-05-23T07:40:16.833" v="579" actId="1036"/>
          <ac:picMkLst>
            <pc:docMk/>
            <pc:sldMk cId="0" sldId="342"/>
            <ac:picMk id="7" creationId="{00000000-0000-0000-0000-000000000000}"/>
          </ac:picMkLst>
        </pc:picChg>
        <pc:picChg chg="mod">
          <ac:chgData name="Carole Larlus" userId="6afe537d-2e0c-444b-bda4-e5ed3d94d129" providerId="ADAL" clId="{5DF24689-F7E3-4E72-89BB-ACF33C4CF1A8}" dt="2023-05-23T07:43:19.550" v="583" actId="1036"/>
          <ac:picMkLst>
            <pc:docMk/>
            <pc:sldMk cId="0" sldId="342"/>
            <ac:picMk id="8" creationId="{00000000-0000-0000-0000-000000000000}"/>
          </ac:picMkLst>
        </pc:picChg>
      </pc:sldChg>
      <pc:sldChg chg="addSp delSp modSp mod">
        <pc:chgData name="Carole Larlus" userId="6afe537d-2e0c-444b-bda4-e5ed3d94d129" providerId="ADAL" clId="{5DF24689-F7E3-4E72-89BB-ACF33C4CF1A8}" dt="2023-05-23T07:46:54.964" v="660" actId="20577"/>
        <pc:sldMkLst>
          <pc:docMk/>
          <pc:sldMk cId="0" sldId="350"/>
        </pc:sldMkLst>
        <pc:spChg chg="mod">
          <ac:chgData name="Carole Larlus" userId="6afe537d-2e0c-444b-bda4-e5ed3d94d129" providerId="ADAL" clId="{5DF24689-F7E3-4E72-89BB-ACF33C4CF1A8}" dt="2023-05-23T07:46:54.964" v="660" actId="20577"/>
          <ac:spMkLst>
            <pc:docMk/>
            <pc:sldMk cId="0" sldId="350"/>
            <ac:spMk id="7" creationId="{0259A292-0C32-F835-47C6-5D5C31759BC3}"/>
          </ac:spMkLst>
        </pc:spChg>
        <pc:spChg chg="add mod">
          <ac:chgData name="Carole Larlus" userId="6afe537d-2e0c-444b-bda4-e5ed3d94d129" providerId="ADAL" clId="{5DF24689-F7E3-4E72-89BB-ACF33C4CF1A8}" dt="2023-05-23T07:45:36.532" v="651" actId="1076"/>
          <ac:spMkLst>
            <pc:docMk/>
            <pc:sldMk cId="0" sldId="350"/>
            <ac:spMk id="9" creationId="{412AF0E3-FE65-EF20-8374-8536C60740F2}"/>
          </ac:spMkLst>
        </pc:spChg>
        <pc:picChg chg="del">
          <ac:chgData name="Carole Larlus" userId="6afe537d-2e0c-444b-bda4-e5ed3d94d129" providerId="ADAL" clId="{5DF24689-F7E3-4E72-89BB-ACF33C4CF1A8}" dt="2023-05-23T07:45:32.437" v="650" actId="478"/>
          <ac:picMkLst>
            <pc:docMk/>
            <pc:sldMk cId="0" sldId="350"/>
            <ac:picMk id="4" creationId="{00000000-0000-0000-0000-000000000000}"/>
          </ac:picMkLst>
        </pc:picChg>
      </pc:sldChg>
      <pc:sldChg chg="modSp mod">
        <pc:chgData name="Carole Larlus" userId="6afe537d-2e0c-444b-bda4-e5ed3d94d129" providerId="ADAL" clId="{5DF24689-F7E3-4E72-89BB-ACF33C4CF1A8}" dt="2023-05-23T07:48:01.430" v="671" actId="20577"/>
        <pc:sldMkLst>
          <pc:docMk/>
          <pc:sldMk cId="0" sldId="352"/>
        </pc:sldMkLst>
        <pc:spChg chg="mod">
          <ac:chgData name="Carole Larlus" userId="6afe537d-2e0c-444b-bda4-e5ed3d94d129" providerId="ADAL" clId="{5DF24689-F7E3-4E72-89BB-ACF33C4CF1A8}" dt="2023-05-23T07:48:01.430" v="671" actId="20577"/>
          <ac:spMkLst>
            <pc:docMk/>
            <pc:sldMk cId="0" sldId="352"/>
            <ac:spMk id="8" creationId="{DF8B1E23-09AB-D7F6-D7DD-DA2524288C1B}"/>
          </ac:spMkLst>
        </pc:spChg>
      </pc:sldChg>
      <pc:sldChg chg="modSp mod">
        <pc:chgData name="Carole Larlus" userId="6afe537d-2e0c-444b-bda4-e5ed3d94d129" providerId="ADAL" clId="{5DF24689-F7E3-4E72-89BB-ACF33C4CF1A8}" dt="2023-05-22T13:42:49.398" v="387" actId="20577"/>
        <pc:sldMkLst>
          <pc:docMk/>
          <pc:sldMk cId="0" sldId="354"/>
        </pc:sldMkLst>
        <pc:spChg chg="mod">
          <ac:chgData name="Carole Larlus" userId="6afe537d-2e0c-444b-bda4-e5ed3d94d129" providerId="ADAL" clId="{5DF24689-F7E3-4E72-89BB-ACF33C4CF1A8}" dt="2023-05-22T13:42:49.398" v="387" actId="20577"/>
          <ac:spMkLst>
            <pc:docMk/>
            <pc:sldMk cId="0" sldId="354"/>
            <ac:spMk id="8" creationId="{C065E910-4FCD-49BC-EAA4-3FE44A2E2EB5}"/>
          </ac:spMkLst>
        </pc:spChg>
      </pc:sldChg>
      <pc:sldChg chg="modSp mod">
        <pc:chgData name="Carole Larlus" userId="6afe537d-2e0c-444b-bda4-e5ed3d94d129" providerId="ADAL" clId="{5DF24689-F7E3-4E72-89BB-ACF33C4CF1A8}" dt="2023-05-22T13:44:10.025" v="391" actId="20577"/>
        <pc:sldMkLst>
          <pc:docMk/>
          <pc:sldMk cId="0" sldId="356"/>
        </pc:sldMkLst>
        <pc:spChg chg="mod">
          <ac:chgData name="Carole Larlus" userId="6afe537d-2e0c-444b-bda4-e5ed3d94d129" providerId="ADAL" clId="{5DF24689-F7E3-4E72-89BB-ACF33C4CF1A8}" dt="2023-05-22T13:44:10.025" v="391" actId="20577"/>
          <ac:spMkLst>
            <pc:docMk/>
            <pc:sldMk cId="0" sldId="356"/>
            <ac:spMk id="9" creationId="{4EBA623A-428B-1987-EC18-A37E99A07F50}"/>
          </ac:spMkLst>
        </pc:spChg>
      </pc:sldChg>
      <pc:sldChg chg="modSp mod">
        <pc:chgData name="Carole Larlus" userId="6afe537d-2e0c-444b-bda4-e5ed3d94d129" providerId="ADAL" clId="{5DF24689-F7E3-4E72-89BB-ACF33C4CF1A8}" dt="2023-05-23T07:49:24.224" v="674" actId="20577"/>
        <pc:sldMkLst>
          <pc:docMk/>
          <pc:sldMk cId="0" sldId="360"/>
        </pc:sldMkLst>
        <pc:spChg chg="mod">
          <ac:chgData name="Carole Larlus" userId="6afe537d-2e0c-444b-bda4-e5ed3d94d129" providerId="ADAL" clId="{5DF24689-F7E3-4E72-89BB-ACF33C4CF1A8}" dt="2023-05-23T07:49:24.224" v="674" actId="20577"/>
          <ac:spMkLst>
            <pc:docMk/>
            <pc:sldMk cId="0" sldId="360"/>
            <ac:spMk id="12" creationId="{DB52A1D3-2FC9-DDC3-041F-1030C30295D7}"/>
          </ac:spMkLst>
        </pc:spChg>
      </pc:sldChg>
      <pc:sldChg chg="addCm delCm">
        <pc:chgData name="Carole Larlus" userId="6afe537d-2e0c-444b-bda4-e5ed3d94d129" providerId="ADAL" clId="{5DF24689-F7E3-4E72-89BB-ACF33C4CF1A8}" dt="2023-05-23T07:49:44.833" v="675"/>
        <pc:sldMkLst>
          <pc:docMk/>
          <pc:sldMk cId="0" sldId="366"/>
        </pc:sldMkLst>
        <pc:extLst>
          <p:ext xmlns:p="http://schemas.openxmlformats.org/presentationml/2006/main" uri="{D6D511B9-2390-475A-947B-AFAB55BFBCF1}">
            <pc226:cmChg xmlns:pc226="http://schemas.microsoft.com/office/powerpoint/2022/06/main/command" chg="add del">
              <pc226:chgData name="Carole Larlus" userId="6afe537d-2e0c-444b-bda4-e5ed3d94d129" providerId="ADAL" clId="{5DF24689-F7E3-4E72-89BB-ACF33C4CF1A8}" dt="2023-05-23T07:49:44.833" v="675"/>
              <pc2:cmMkLst xmlns:pc2="http://schemas.microsoft.com/office/powerpoint/2019/9/main/command">
                <pc:docMk/>
                <pc:sldMk cId="0" sldId="366"/>
                <pc2:cmMk id="{5262E29F-6F1C-4F25-B681-3EC44EAEFF82}"/>
              </pc2:cmMkLst>
            </pc226:cmChg>
          </p:ext>
        </pc:extLst>
      </pc:sldChg>
      <pc:sldChg chg="modSp mod">
        <pc:chgData name="Carole Larlus" userId="6afe537d-2e0c-444b-bda4-e5ed3d94d129" providerId="ADAL" clId="{5DF24689-F7E3-4E72-89BB-ACF33C4CF1A8}" dt="2023-05-22T13:48:23.608" v="394" actId="1076"/>
        <pc:sldMkLst>
          <pc:docMk/>
          <pc:sldMk cId="0" sldId="368"/>
        </pc:sldMkLst>
        <pc:picChg chg="mod">
          <ac:chgData name="Carole Larlus" userId="6afe537d-2e0c-444b-bda4-e5ed3d94d129" providerId="ADAL" clId="{5DF24689-F7E3-4E72-89BB-ACF33C4CF1A8}" dt="2023-05-22T13:48:23.608" v="394" actId="1076"/>
          <ac:picMkLst>
            <pc:docMk/>
            <pc:sldMk cId="0" sldId="368"/>
            <ac:picMk id="5" creationId="{00000000-0000-0000-0000-000000000000}"/>
          </ac:picMkLst>
        </pc:picChg>
      </pc:sldChg>
      <pc:sldChg chg="modSp mod">
        <pc:chgData name="Carole Larlus" userId="6afe537d-2e0c-444b-bda4-e5ed3d94d129" providerId="ADAL" clId="{5DF24689-F7E3-4E72-89BB-ACF33C4CF1A8}" dt="2023-05-22T13:53:53.220" v="426" actId="1076"/>
        <pc:sldMkLst>
          <pc:docMk/>
          <pc:sldMk cId="0" sldId="370"/>
        </pc:sldMkLst>
        <pc:spChg chg="mod">
          <ac:chgData name="Carole Larlus" userId="6afe537d-2e0c-444b-bda4-e5ed3d94d129" providerId="ADAL" clId="{5DF24689-F7E3-4E72-89BB-ACF33C4CF1A8}" dt="2023-05-22T13:53:53.220" v="426" actId="1076"/>
          <ac:spMkLst>
            <pc:docMk/>
            <pc:sldMk cId="0" sldId="370"/>
            <ac:spMk id="9" creationId="{D21108BA-1CE2-3C4B-EE4D-506D049950CB}"/>
          </ac:spMkLst>
        </pc:spChg>
      </pc:sldChg>
      <pc:sldChg chg="modSp mod">
        <pc:chgData name="Carole Larlus" userId="6afe537d-2e0c-444b-bda4-e5ed3d94d129" providerId="ADAL" clId="{5DF24689-F7E3-4E72-89BB-ACF33C4CF1A8}" dt="2023-05-23T07:51:44.135" v="691" actId="20577"/>
        <pc:sldMkLst>
          <pc:docMk/>
          <pc:sldMk cId="0" sldId="376"/>
        </pc:sldMkLst>
        <pc:spChg chg="mod">
          <ac:chgData name="Carole Larlus" userId="6afe537d-2e0c-444b-bda4-e5ed3d94d129" providerId="ADAL" clId="{5DF24689-F7E3-4E72-89BB-ACF33C4CF1A8}" dt="2023-05-23T07:51:44.135" v="691" actId="20577"/>
          <ac:spMkLst>
            <pc:docMk/>
            <pc:sldMk cId="0" sldId="376"/>
            <ac:spMk id="11" creationId="{D5A16649-E55E-06E4-D874-5F18C7A0EF44}"/>
          </ac:spMkLst>
        </pc:spChg>
        <pc:picChg chg="mod">
          <ac:chgData name="Carole Larlus" userId="6afe537d-2e0c-444b-bda4-e5ed3d94d129" providerId="ADAL" clId="{5DF24689-F7E3-4E72-89BB-ACF33C4CF1A8}" dt="2023-05-22T13:50:07.627" v="415" actId="1035"/>
          <ac:picMkLst>
            <pc:docMk/>
            <pc:sldMk cId="0" sldId="376"/>
            <ac:picMk id="4" creationId="{00000000-0000-0000-0000-000000000000}"/>
          </ac:picMkLst>
        </pc:picChg>
        <pc:picChg chg="mod">
          <ac:chgData name="Carole Larlus" userId="6afe537d-2e0c-444b-bda4-e5ed3d94d129" providerId="ADAL" clId="{5DF24689-F7E3-4E72-89BB-ACF33C4CF1A8}" dt="2023-05-22T13:50:12.048" v="417" actId="1037"/>
          <ac:picMkLst>
            <pc:docMk/>
            <pc:sldMk cId="0" sldId="376"/>
            <ac:picMk id="5" creationId="{00000000-0000-0000-0000-000000000000}"/>
          </ac:picMkLst>
        </pc:picChg>
      </pc:sldChg>
      <pc:sldChg chg="modSp mod">
        <pc:chgData name="Carole Larlus" userId="6afe537d-2e0c-444b-bda4-e5ed3d94d129" providerId="ADAL" clId="{5DF24689-F7E3-4E72-89BB-ACF33C4CF1A8}" dt="2023-05-22T13:54:55.642" v="432" actId="20577"/>
        <pc:sldMkLst>
          <pc:docMk/>
          <pc:sldMk cId="0" sldId="378"/>
        </pc:sldMkLst>
        <pc:spChg chg="mod">
          <ac:chgData name="Carole Larlus" userId="6afe537d-2e0c-444b-bda4-e5ed3d94d129" providerId="ADAL" clId="{5DF24689-F7E3-4E72-89BB-ACF33C4CF1A8}" dt="2023-05-22T13:54:55.642" v="432" actId="20577"/>
          <ac:spMkLst>
            <pc:docMk/>
            <pc:sldMk cId="0" sldId="378"/>
            <ac:spMk id="9" creationId="{981F7500-029B-D292-FB51-DF3C9FB43458}"/>
          </ac:spMkLst>
        </pc:spChg>
      </pc:sldChg>
      <pc:sldChg chg="modSp mod">
        <pc:chgData name="Carole Larlus" userId="6afe537d-2e0c-444b-bda4-e5ed3d94d129" providerId="ADAL" clId="{5DF24689-F7E3-4E72-89BB-ACF33C4CF1A8}" dt="2023-05-22T13:56:14.574" v="436" actId="1076"/>
        <pc:sldMkLst>
          <pc:docMk/>
          <pc:sldMk cId="0" sldId="380"/>
        </pc:sldMkLst>
        <pc:spChg chg="mod">
          <ac:chgData name="Carole Larlus" userId="6afe537d-2e0c-444b-bda4-e5ed3d94d129" providerId="ADAL" clId="{5DF24689-F7E3-4E72-89BB-ACF33C4CF1A8}" dt="2023-05-22T13:56:14.574" v="436" actId="1076"/>
          <ac:spMkLst>
            <pc:docMk/>
            <pc:sldMk cId="0" sldId="380"/>
            <ac:spMk id="7" creationId="{5755D6B6-5236-E5BC-5763-B4C4D2F94B80}"/>
          </ac:spMkLst>
        </pc:spChg>
      </pc:sldChg>
      <pc:sldChg chg="modSp mod">
        <pc:chgData name="Carole Larlus" userId="6afe537d-2e0c-444b-bda4-e5ed3d94d129" providerId="ADAL" clId="{5DF24689-F7E3-4E72-89BB-ACF33C4CF1A8}" dt="2023-05-22T13:57:23.031" v="438" actId="20577"/>
        <pc:sldMkLst>
          <pc:docMk/>
          <pc:sldMk cId="0" sldId="382"/>
        </pc:sldMkLst>
        <pc:spChg chg="mod">
          <ac:chgData name="Carole Larlus" userId="6afe537d-2e0c-444b-bda4-e5ed3d94d129" providerId="ADAL" clId="{5DF24689-F7E3-4E72-89BB-ACF33C4CF1A8}" dt="2023-05-22T13:57:23.031" v="438" actId="20577"/>
          <ac:spMkLst>
            <pc:docMk/>
            <pc:sldMk cId="0" sldId="382"/>
            <ac:spMk id="8" creationId="{52113167-5117-51E3-2986-AFAF68756FEA}"/>
          </ac:spMkLst>
        </pc:spChg>
      </pc:sldChg>
      <pc:sldChg chg="addSp delSp modSp mod ord">
        <pc:chgData name="Carole Larlus" userId="6afe537d-2e0c-444b-bda4-e5ed3d94d129" providerId="ADAL" clId="{5DF24689-F7E3-4E72-89BB-ACF33C4CF1A8}" dt="2023-05-23T07:57:12.620" v="697" actId="478"/>
        <pc:sldMkLst>
          <pc:docMk/>
          <pc:sldMk cId="0" sldId="388"/>
        </pc:sldMkLst>
        <pc:graphicFrameChg chg="add del modGraphic">
          <ac:chgData name="Carole Larlus" userId="6afe537d-2e0c-444b-bda4-e5ed3d94d129" providerId="ADAL" clId="{5DF24689-F7E3-4E72-89BB-ACF33C4CF1A8}" dt="2023-05-23T07:57:12.620" v="697" actId="478"/>
          <ac:graphicFrameMkLst>
            <pc:docMk/>
            <pc:sldMk cId="0" sldId="388"/>
            <ac:graphicFrameMk id="7" creationId="{82E89A9C-A207-2FE1-C26B-E9A56FDD49BC}"/>
          </ac:graphicFrameMkLst>
        </pc:graphicFrameChg>
        <pc:picChg chg="mod">
          <ac:chgData name="Carole Larlus" userId="6afe537d-2e0c-444b-bda4-e5ed3d94d129" providerId="ADAL" clId="{5DF24689-F7E3-4E72-89BB-ACF33C4CF1A8}" dt="2023-05-22T11:36:50.154" v="22" actId="14100"/>
          <ac:picMkLst>
            <pc:docMk/>
            <pc:sldMk cId="0" sldId="388"/>
            <ac:picMk id="4" creationId="{00000000-0000-0000-0000-000000000000}"/>
          </ac:picMkLst>
        </pc:picChg>
        <pc:picChg chg="mod">
          <ac:chgData name="Carole Larlus" userId="6afe537d-2e0c-444b-bda4-e5ed3d94d129" providerId="ADAL" clId="{5DF24689-F7E3-4E72-89BB-ACF33C4CF1A8}" dt="2023-05-22T11:36:54.896" v="23" actId="1076"/>
          <ac:picMkLst>
            <pc:docMk/>
            <pc:sldMk cId="0" sldId="388"/>
            <ac:picMk id="5" creationId="{00000000-0000-0000-0000-000000000000}"/>
          </ac:picMkLst>
        </pc:picChg>
      </pc:sldChg>
      <pc:sldChg chg="modSp mod">
        <pc:chgData name="Carole Larlus" userId="6afe537d-2e0c-444b-bda4-e5ed3d94d129" providerId="ADAL" clId="{5DF24689-F7E3-4E72-89BB-ACF33C4CF1A8}" dt="2023-05-23T07:10:19.445" v="516" actId="20577"/>
        <pc:sldMkLst>
          <pc:docMk/>
          <pc:sldMk cId="2985590806" sldId="390"/>
        </pc:sldMkLst>
        <pc:spChg chg="mod">
          <ac:chgData name="Carole Larlus" userId="6afe537d-2e0c-444b-bda4-e5ed3d94d129" providerId="ADAL" clId="{5DF24689-F7E3-4E72-89BB-ACF33C4CF1A8}" dt="2023-05-23T07:10:19.445" v="516" actId="20577"/>
          <ac:spMkLst>
            <pc:docMk/>
            <pc:sldMk cId="2985590806" sldId="390"/>
            <ac:spMk id="27" creationId="{5544B97C-7B0D-712F-0615-C3BA8CF21F72}"/>
          </ac:spMkLst>
        </pc:spChg>
      </pc:sldChg>
      <pc:sldChg chg="modSp mod">
        <pc:chgData name="Carole Larlus" userId="6afe537d-2e0c-444b-bda4-e5ed3d94d129" providerId="ADAL" clId="{5DF24689-F7E3-4E72-89BB-ACF33C4CF1A8}" dt="2023-05-22T12:27:10.273" v="211" actId="12789"/>
        <pc:sldMkLst>
          <pc:docMk/>
          <pc:sldMk cId="3918676769" sldId="391"/>
        </pc:sldMkLst>
        <pc:spChg chg="mod">
          <ac:chgData name="Carole Larlus" userId="6afe537d-2e0c-444b-bda4-e5ed3d94d129" providerId="ADAL" clId="{5DF24689-F7E3-4E72-89BB-ACF33C4CF1A8}" dt="2023-05-22T12:27:10.273" v="211" actId="12789"/>
          <ac:spMkLst>
            <pc:docMk/>
            <pc:sldMk cId="3918676769" sldId="391"/>
            <ac:spMk id="24" creationId="{5A5750E9-F55E-A1E5-2B5F-FBC7409F76E0}"/>
          </ac:spMkLst>
        </pc:spChg>
        <pc:spChg chg="mod">
          <ac:chgData name="Carole Larlus" userId="6afe537d-2e0c-444b-bda4-e5ed3d94d129" providerId="ADAL" clId="{5DF24689-F7E3-4E72-89BB-ACF33C4CF1A8}" dt="2023-05-22T12:27:10.273" v="211" actId="12789"/>
          <ac:spMkLst>
            <pc:docMk/>
            <pc:sldMk cId="3918676769" sldId="391"/>
            <ac:spMk id="25" creationId="{E4ED5EA4-6084-5D43-60A3-D5B3591B3893}"/>
          </ac:spMkLst>
        </pc:spChg>
      </pc:sldChg>
      <pc:sldChg chg="modSp mod">
        <pc:chgData name="Carole Larlus" userId="6afe537d-2e0c-444b-bda4-e5ed3d94d129" providerId="ADAL" clId="{5DF24689-F7E3-4E72-89BB-ACF33C4CF1A8}" dt="2023-05-22T12:38:53.003" v="224" actId="20577"/>
        <pc:sldMkLst>
          <pc:docMk/>
          <pc:sldMk cId="3955812346" sldId="392"/>
        </pc:sldMkLst>
        <pc:spChg chg="mod">
          <ac:chgData name="Carole Larlus" userId="6afe537d-2e0c-444b-bda4-e5ed3d94d129" providerId="ADAL" clId="{5DF24689-F7E3-4E72-89BB-ACF33C4CF1A8}" dt="2023-05-22T12:38:53.003" v="224" actId="20577"/>
          <ac:spMkLst>
            <pc:docMk/>
            <pc:sldMk cId="3955812346" sldId="392"/>
            <ac:spMk id="9" creationId="{51499C61-38B0-5865-45AD-125194A2CD00}"/>
          </ac:spMkLst>
        </pc:spChg>
      </pc:sldChg>
      <pc:sldChg chg="modSp mod">
        <pc:chgData name="Carole Larlus" userId="6afe537d-2e0c-444b-bda4-e5ed3d94d129" providerId="ADAL" clId="{5DF24689-F7E3-4E72-89BB-ACF33C4CF1A8}" dt="2023-05-23T07:17:53.118" v="526" actId="1038"/>
        <pc:sldMkLst>
          <pc:docMk/>
          <pc:sldMk cId="1665730217" sldId="393"/>
        </pc:sldMkLst>
        <pc:picChg chg="mod">
          <ac:chgData name="Carole Larlus" userId="6afe537d-2e0c-444b-bda4-e5ed3d94d129" providerId="ADAL" clId="{5DF24689-F7E3-4E72-89BB-ACF33C4CF1A8}" dt="2023-05-23T07:17:53.118" v="526" actId="1038"/>
          <ac:picMkLst>
            <pc:docMk/>
            <pc:sldMk cId="1665730217" sldId="393"/>
            <ac:picMk id="42" creationId="{D9FD9E96-BE02-1BB0-1952-6A45E0974428}"/>
          </ac:picMkLst>
        </pc:picChg>
      </pc:sldChg>
      <pc:sldChg chg="addSp delSp modSp mod">
        <pc:chgData name="Carole Larlus" userId="6afe537d-2e0c-444b-bda4-e5ed3d94d129" providerId="ADAL" clId="{5DF24689-F7E3-4E72-89BB-ACF33C4CF1A8}" dt="2023-05-22T12:50:07.700" v="230" actId="20577"/>
        <pc:sldMkLst>
          <pc:docMk/>
          <pc:sldMk cId="1197413457" sldId="396"/>
        </pc:sldMkLst>
        <pc:spChg chg="add mod">
          <ac:chgData name="Carole Larlus" userId="6afe537d-2e0c-444b-bda4-e5ed3d94d129" providerId="ADAL" clId="{5DF24689-F7E3-4E72-89BB-ACF33C4CF1A8}" dt="2023-05-22T09:16:45.415" v="6"/>
          <ac:spMkLst>
            <pc:docMk/>
            <pc:sldMk cId="1197413457" sldId="396"/>
            <ac:spMk id="2" creationId="{27A0C741-E7C7-95DB-3C00-76AB3C75FBB1}"/>
          </ac:spMkLst>
        </pc:spChg>
        <pc:spChg chg="del">
          <ac:chgData name="Carole Larlus" userId="6afe537d-2e0c-444b-bda4-e5ed3d94d129" providerId="ADAL" clId="{5DF24689-F7E3-4E72-89BB-ACF33C4CF1A8}" dt="2023-05-22T09:16:44.587" v="5" actId="478"/>
          <ac:spMkLst>
            <pc:docMk/>
            <pc:sldMk cId="1197413457" sldId="396"/>
            <ac:spMk id="43" creationId="{024ADCA7-F346-BC4B-532D-26571F44FABB}"/>
          </ac:spMkLst>
        </pc:spChg>
        <pc:spChg chg="mod">
          <ac:chgData name="Carole Larlus" userId="6afe537d-2e0c-444b-bda4-e5ed3d94d129" providerId="ADAL" clId="{5DF24689-F7E3-4E72-89BB-ACF33C4CF1A8}" dt="2023-05-22T12:50:07.700" v="230" actId="20577"/>
          <ac:spMkLst>
            <pc:docMk/>
            <pc:sldMk cId="1197413457" sldId="396"/>
            <ac:spMk id="48" creationId="{0C3B4A10-4E72-261D-7387-9F69B8417074}"/>
          </ac:spMkLst>
        </pc:spChg>
      </pc:sldChg>
      <pc:sldChg chg="modSp mod">
        <pc:chgData name="Carole Larlus" userId="6afe537d-2e0c-444b-bda4-e5ed3d94d129" providerId="ADAL" clId="{5DF24689-F7E3-4E72-89BB-ACF33C4CF1A8}" dt="2023-05-22T12:48:45.314" v="229" actId="20577"/>
        <pc:sldMkLst>
          <pc:docMk/>
          <pc:sldMk cId="1604951922" sldId="397"/>
        </pc:sldMkLst>
        <pc:spChg chg="mod">
          <ac:chgData name="Carole Larlus" userId="6afe537d-2e0c-444b-bda4-e5ed3d94d129" providerId="ADAL" clId="{5DF24689-F7E3-4E72-89BB-ACF33C4CF1A8}" dt="2023-05-22T09:16:30.255" v="4" actId="14100"/>
          <ac:spMkLst>
            <pc:docMk/>
            <pc:sldMk cId="1604951922" sldId="397"/>
            <ac:spMk id="19" creationId="{AAF9DEAB-C9CA-CA90-F4FA-A00E1EFC7722}"/>
          </ac:spMkLst>
        </pc:spChg>
        <pc:spChg chg="mod">
          <ac:chgData name="Carole Larlus" userId="6afe537d-2e0c-444b-bda4-e5ed3d94d129" providerId="ADAL" clId="{5DF24689-F7E3-4E72-89BB-ACF33C4CF1A8}" dt="2023-05-22T12:48:45.314" v="229" actId="20577"/>
          <ac:spMkLst>
            <pc:docMk/>
            <pc:sldMk cId="1604951922" sldId="397"/>
            <ac:spMk id="20" creationId="{FA26192D-AB80-F411-FC28-8A8291CBDB31}"/>
          </ac:spMkLst>
        </pc:spChg>
      </pc:sldChg>
      <pc:sldChg chg="addSp delSp modSp mod">
        <pc:chgData name="Carole Larlus" userId="6afe537d-2e0c-444b-bda4-e5ed3d94d129" providerId="ADAL" clId="{5DF24689-F7E3-4E72-89BB-ACF33C4CF1A8}" dt="2023-05-22T12:52:54.454" v="232"/>
        <pc:sldMkLst>
          <pc:docMk/>
          <pc:sldMk cId="4062548244" sldId="398"/>
        </pc:sldMkLst>
        <pc:spChg chg="add mod">
          <ac:chgData name="Carole Larlus" userId="6afe537d-2e0c-444b-bda4-e5ed3d94d129" providerId="ADAL" clId="{5DF24689-F7E3-4E72-89BB-ACF33C4CF1A8}" dt="2023-05-22T09:17:36.046" v="14"/>
          <ac:spMkLst>
            <pc:docMk/>
            <pc:sldMk cId="4062548244" sldId="398"/>
            <ac:spMk id="4" creationId="{6BF0D0D0-3C89-5689-129A-8A1119901AFF}"/>
          </ac:spMkLst>
        </pc:spChg>
        <pc:spChg chg="del">
          <ac:chgData name="Carole Larlus" userId="6afe537d-2e0c-444b-bda4-e5ed3d94d129" providerId="ADAL" clId="{5DF24689-F7E3-4E72-89BB-ACF33C4CF1A8}" dt="2023-05-22T09:17:35.564" v="13" actId="478"/>
          <ac:spMkLst>
            <pc:docMk/>
            <pc:sldMk cId="4062548244" sldId="398"/>
            <ac:spMk id="18" creationId="{151C4706-1D9A-31F5-DB8D-512CA340FF7A}"/>
          </ac:spMkLst>
        </pc:spChg>
        <pc:spChg chg="mod">
          <ac:chgData name="Carole Larlus" userId="6afe537d-2e0c-444b-bda4-e5ed3d94d129" providerId="ADAL" clId="{5DF24689-F7E3-4E72-89BB-ACF33C4CF1A8}" dt="2023-05-22T12:52:54.454" v="232"/>
          <ac:spMkLst>
            <pc:docMk/>
            <pc:sldMk cId="4062548244" sldId="398"/>
            <ac:spMk id="20" creationId="{FA26192D-AB80-F411-FC28-8A8291CBDB31}"/>
          </ac:spMkLst>
        </pc:spChg>
      </pc:sldChg>
      <pc:sldChg chg="addSp delSp modSp mod">
        <pc:chgData name="Carole Larlus" userId="6afe537d-2e0c-444b-bda4-e5ed3d94d129" providerId="ADAL" clId="{5DF24689-F7E3-4E72-89BB-ACF33C4CF1A8}" dt="2023-05-22T12:52:59.416" v="233" actId="1076"/>
        <pc:sldMkLst>
          <pc:docMk/>
          <pc:sldMk cId="1901466095" sldId="399"/>
        </pc:sldMkLst>
        <pc:spChg chg="add del mod">
          <ac:chgData name="Carole Larlus" userId="6afe537d-2e0c-444b-bda4-e5ed3d94d129" providerId="ADAL" clId="{5DF24689-F7E3-4E72-89BB-ACF33C4CF1A8}" dt="2023-05-22T09:17:27.294" v="10"/>
          <ac:spMkLst>
            <pc:docMk/>
            <pc:sldMk cId="1901466095" sldId="399"/>
            <ac:spMk id="4" creationId="{302883A5-5B9D-F6D1-348B-5680033B010E}"/>
          </ac:spMkLst>
        </pc:spChg>
        <pc:spChg chg="add mod">
          <ac:chgData name="Carole Larlus" userId="6afe537d-2e0c-444b-bda4-e5ed3d94d129" providerId="ADAL" clId="{5DF24689-F7E3-4E72-89BB-ACF33C4CF1A8}" dt="2023-05-22T09:17:30.106" v="12"/>
          <ac:spMkLst>
            <pc:docMk/>
            <pc:sldMk cId="1901466095" sldId="399"/>
            <ac:spMk id="5" creationId="{5DC1FAC0-BD70-B168-6CA2-01701640C82F}"/>
          </ac:spMkLst>
        </pc:spChg>
        <pc:spChg chg="del">
          <ac:chgData name="Carole Larlus" userId="6afe537d-2e0c-444b-bda4-e5ed3d94d129" providerId="ADAL" clId="{5DF24689-F7E3-4E72-89BB-ACF33C4CF1A8}" dt="2023-05-22T09:17:29.755" v="11" actId="478"/>
          <ac:spMkLst>
            <pc:docMk/>
            <pc:sldMk cId="1901466095" sldId="399"/>
            <ac:spMk id="17" creationId="{2A51AB6A-2ECC-9D9C-6709-F55436C19CB7}"/>
          </ac:spMkLst>
        </pc:spChg>
        <pc:spChg chg="mod">
          <ac:chgData name="Carole Larlus" userId="6afe537d-2e0c-444b-bda4-e5ed3d94d129" providerId="ADAL" clId="{5DF24689-F7E3-4E72-89BB-ACF33C4CF1A8}" dt="2023-05-22T12:52:59.416" v="233" actId="1076"/>
          <ac:spMkLst>
            <pc:docMk/>
            <pc:sldMk cId="1901466095" sldId="399"/>
            <ac:spMk id="20" creationId="{FA26192D-AB80-F411-FC28-8A8291CBDB31}"/>
          </ac:spMkLst>
        </pc:spChg>
      </pc:sldChg>
      <pc:sldChg chg="modSp mod">
        <pc:chgData name="Carole Larlus" userId="6afe537d-2e0c-444b-bda4-e5ed3d94d129" providerId="ADAL" clId="{5DF24689-F7E3-4E72-89BB-ACF33C4CF1A8}" dt="2023-05-22T12:57:05.433" v="238" actId="1037"/>
        <pc:sldMkLst>
          <pc:docMk/>
          <pc:sldMk cId="3472595777" sldId="401"/>
        </pc:sldMkLst>
        <pc:spChg chg="mod">
          <ac:chgData name="Carole Larlus" userId="6afe537d-2e0c-444b-bda4-e5ed3d94d129" providerId="ADAL" clId="{5DF24689-F7E3-4E72-89BB-ACF33C4CF1A8}" dt="2023-05-22T12:57:05.433" v="238" actId="1037"/>
          <ac:spMkLst>
            <pc:docMk/>
            <pc:sldMk cId="3472595777" sldId="401"/>
            <ac:spMk id="10" creationId="{1C6C0281-7B78-A2BC-20D8-80F1DE59B1A7}"/>
          </ac:spMkLst>
        </pc:spChg>
        <pc:spChg chg="mod">
          <ac:chgData name="Carole Larlus" userId="6afe537d-2e0c-444b-bda4-e5ed3d94d129" providerId="ADAL" clId="{5DF24689-F7E3-4E72-89BB-ACF33C4CF1A8}" dt="2023-05-22T11:46:45.077" v="53"/>
          <ac:spMkLst>
            <pc:docMk/>
            <pc:sldMk cId="3472595777" sldId="401"/>
            <ac:spMk id="12" creationId="{33BEFFEB-7064-844C-A67B-39091F006B9E}"/>
          </ac:spMkLst>
        </pc:spChg>
      </pc:sldChg>
      <pc:sldChg chg="modSp">
        <pc:chgData name="Carole Larlus" userId="6afe537d-2e0c-444b-bda4-e5ed3d94d129" providerId="ADAL" clId="{5DF24689-F7E3-4E72-89BB-ACF33C4CF1A8}" dt="2023-05-22T11:46:54.994" v="54"/>
        <pc:sldMkLst>
          <pc:docMk/>
          <pc:sldMk cId="4030690798" sldId="402"/>
        </pc:sldMkLst>
        <pc:spChg chg="mod">
          <ac:chgData name="Carole Larlus" userId="6afe537d-2e0c-444b-bda4-e5ed3d94d129" providerId="ADAL" clId="{5DF24689-F7E3-4E72-89BB-ACF33C4CF1A8}" dt="2023-05-22T11:46:54.994" v="54"/>
          <ac:spMkLst>
            <pc:docMk/>
            <pc:sldMk cId="4030690798" sldId="402"/>
            <ac:spMk id="26" creationId="{18145B4B-CE04-E981-557B-98384E72C9D6}"/>
          </ac:spMkLst>
        </pc:spChg>
      </pc:sldChg>
      <pc:sldChg chg="modSp">
        <pc:chgData name="Carole Larlus" userId="6afe537d-2e0c-444b-bda4-e5ed3d94d129" providerId="ADAL" clId="{5DF24689-F7E3-4E72-89BB-ACF33C4CF1A8}" dt="2023-05-22T11:46:34.424" v="52"/>
        <pc:sldMkLst>
          <pc:docMk/>
          <pc:sldMk cId="3655182283" sldId="403"/>
        </pc:sldMkLst>
        <pc:spChg chg="mod">
          <ac:chgData name="Carole Larlus" userId="6afe537d-2e0c-444b-bda4-e5ed3d94d129" providerId="ADAL" clId="{5DF24689-F7E3-4E72-89BB-ACF33C4CF1A8}" dt="2023-05-22T11:46:34.424" v="52"/>
          <ac:spMkLst>
            <pc:docMk/>
            <pc:sldMk cId="3655182283" sldId="403"/>
            <ac:spMk id="18" creationId="{F9CBECB9-4ED9-8FFB-71FF-193087DC7FE1}"/>
          </ac:spMkLst>
        </pc:spChg>
      </pc:sldChg>
      <pc:sldChg chg="modSp">
        <pc:chgData name="Carole Larlus" userId="6afe537d-2e0c-444b-bda4-e5ed3d94d129" providerId="ADAL" clId="{5DF24689-F7E3-4E72-89BB-ACF33C4CF1A8}" dt="2023-05-22T11:40:21.205" v="40"/>
        <pc:sldMkLst>
          <pc:docMk/>
          <pc:sldMk cId="3632767760" sldId="405"/>
        </pc:sldMkLst>
        <pc:spChg chg="mod">
          <ac:chgData name="Carole Larlus" userId="6afe537d-2e0c-444b-bda4-e5ed3d94d129" providerId="ADAL" clId="{5DF24689-F7E3-4E72-89BB-ACF33C4CF1A8}" dt="2023-05-22T11:40:21.205" v="40"/>
          <ac:spMkLst>
            <pc:docMk/>
            <pc:sldMk cId="3632767760" sldId="405"/>
            <ac:spMk id="30" creationId="{5022765D-5DF1-B73E-3062-99714D44EE91}"/>
          </ac:spMkLst>
        </pc:spChg>
      </pc:sldChg>
      <pc:sldChg chg="modSp">
        <pc:chgData name="Carole Larlus" userId="6afe537d-2e0c-444b-bda4-e5ed3d94d129" providerId="ADAL" clId="{5DF24689-F7E3-4E72-89BB-ACF33C4CF1A8}" dt="2023-05-22T11:39:14.238" v="35"/>
        <pc:sldMkLst>
          <pc:docMk/>
          <pc:sldMk cId="3300558694" sldId="406"/>
        </pc:sldMkLst>
        <pc:spChg chg="mod">
          <ac:chgData name="Carole Larlus" userId="6afe537d-2e0c-444b-bda4-e5ed3d94d129" providerId="ADAL" clId="{5DF24689-F7E3-4E72-89BB-ACF33C4CF1A8}" dt="2023-05-22T11:39:14.238" v="35"/>
          <ac:spMkLst>
            <pc:docMk/>
            <pc:sldMk cId="3300558694" sldId="406"/>
            <ac:spMk id="30" creationId="{5022765D-5DF1-B73E-3062-99714D44EE91}"/>
          </ac:spMkLst>
        </pc:spChg>
      </pc:sldChg>
      <pc:sldChg chg="modSp">
        <pc:chgData name="Carole Larlus" userId="6afe537d-2e0c-444b-bda4-e5ed3d94d129" providerId="ADAL" clId="{5DF24689-F7E3-4E72-89BB-ACF33C4CF1A8}" dt="2023-05-22T13:11:23" v="347"/>
        <pc:sldMkLst>
          <pc:docMk/>
          <pc:sldMk cId="2370743147" sldId="407"/>
        </pc:sldMkLst>
        <pc:spChg chg="mod">
          <ac:chgData name="Carole Larlus" userId="6afe537d-2e0c-444b-bda4-e5ed3d94d129" providerId="ADAL" clId="{5DF24689-F7E3-4E72-89BB-ACF33C4CF1A8}" dt="2023-05-22T13:11:23" v="347"/>
          <ac:spMkLst>
            <pc:docMk/>
            <pc:sldMk cId="2370743147" sldId="407"/>
            <ac:spMk id="30" creationId="{5022765D-5DF1-B73E-3062-99714D44EE91}"/>
          </ac:spMkLst>
        </pc:spChg>
      </pc:sldChg>
      <pc:sldChg chg="modSp">
        <pc:chgData name="Carole Larlus" userId="6afe537d-2e0c-444b-bda4-e5ed3d94d129" providerId="ADAL" clId="{5DF24689-F7E3-4E72-89BB-ACF33C4CF1A8}" dt="2023-05-22T11:38:55.825" v="33"/>
        <pc:sldMkLst>
          <pc:docMk/>
          <pc:sldMk cId="2661435136" sldId="408"/>
        </pc:sldMkLst>
        <pc:spChg chg="mod">
          <ac:chgData name="Carole Larlus" userId="6afe537d-2e0c-444b-bda4-e5ed3d94d129" providerId="ADAL" clId="{5DF24689-F7E3-4E72-89BB-ACF33C4CF1A8}" dt="2023-05-22T11:38:55.825" v="33"/>
          <ac:spMkLst>
            <pc:docMk/>
            <pc:sldMk cId="2661435136" sldId="408"/>
            <ac:spMk id="30" creationId="{5022765D-5DF1-B73E-3062-99714D44EE91}"/>
          </ac:spMkLst>
        </pc:spChg>
      </pc:sldChg>
      <pc:sldChg chg="modSp">
        <pc:chgData name="Carole Larlus" userId="6afe537d-2e0c-444b-bda4-e5ed3d94d129" providerId="ADAL" clId="{5DF24689-F7E3-4E72-89BB-ACF33C4CF1A8}" dt="2023-05-22T11:40:11.173" v="39"/>
        <pc:sldMkLst>
          <pc:docMk/>
          <pc:sldMk cId="4022525695" sldId="410"/>
        </pc:sldMkLst>
        <pc:spChg chg="mod">
          <ac:chgData name="Carole Larlus" userId="6afe537d-2e0c-444b-bda4-e5ed3d94d129" providerId="ADAL" clId="{5DF24689-F7E3-4E72-89BB-ACF33C4CF1A8}" dt="2023-05-22T11:40:11.173" v="39"/>
          <ac:spMkLst>
            <pc:docMk/>
            <pc:sldMk cId="4022525695" sldId="410"/>
            <ac:spMk id="30" creationId="{5022765D-5DF1-B73E-3062-99714D44EE91}"/>
          </ac:spMkLst>
        </pc:spChg>
      </pc:sldChg>
      <pc:sldChg chg="modSp">
        <pc:chgData name="Carole Larlus" userId="6afe537d-2e0c-444b-bda4-e5ed3d94d129" providerId="ADAL" clId="{5DF24689-F7E3-4E72-89BB-ACF33C4CF1A8}" dt="2023-05-22T11:39:24.889" v="36"/>
        <pc:sldMkLst>
          <pc:docMk/>
          <pc:sldMk cId="1629808616" sldId="411"/>
        </pc:sldMkLst>
        <pc:spChg chg="mod">
          <ac:chgData name="Carole Larlus" userId="6afe537d-2e0c-444b-bda4-e5ed3d94d129" providerId="ADAL" clId="{5DF24689-F7E3-4E72-89BB-ACF33C4CF1A8}" dt="2023-05-22T11:39:24.889" v="36"/>
          <ac:spMkLst>
            <pc:docMk/>
            <pc:sldMk cId="1629808616" sldId="411"/>
            <ac:spMk id="30" creationId="{5022765D-5DF1-B73E-3062-99714D44EE91}"/>
          </ac:spMkLst>
        </pc:spChg>
      </pc:sldChg>
      <pc:sldChg chg="modSp">
        <pc:chgData name="Carole Larlus" userId="6afe537d-2e0c-444b-bda4-e5ed3d94d129" providerId="ADAL" clId="{5DF24689-F7E3-4E72-89BB-ACF33C4CF1A8}" dt="2023-05-22T11:39:07.270" v="34"/>
        <pc:sldMkLst>
          <pc:docMk/>
          <pc:sldMk cId="423182647" sldId="412"/>
        </pc:sldMkLst>
        <pc:spChg chg="mod">
          <ac:chgData name="Carole Larlus" userId="6afe537d-2e0c-444b-bda4-e5ed3d94d129" providerId="ADAL" clId="{5DF24689-F7E3-4E72-89BB-ACF33C4CF1A8}" dt="2023-05-22T11:39:07.270" v="34"/>
          <ac:spMkLst>
            <pc:docMk/>
            <pc:sldMk cId="423182647" sldId="412"/>
            <ac:spMk id="30" creationId="{5022765D-5DF1-B73E-3062-99714D44EE91}"/>
          </ac:spMkLst>
        </pc:spChg>
      </pc:sldChg>
      <pc:sldChg chg="modSp">
        <pc:chgData name="Carole Larlus" userId="6afe537d-2e0c-444b-bda4-e5ed3d94d129" providerId="ADAL" clId="{5DF24689-F7E3-4E72-89BB-ACF33C4CF1A8}" dt="2023-05-22T11:38:42.827" v="32"/>
        <pc:sldMkLst>
          <pc:docMk/>
          <pc:sldMk cId="1078829676" sldId="413"/>
        </pc:sldMkLst>
        <pc:spChg chg="mod">
          <ac:chgData name="Carole Larlus" userId="6afe537d-2e0c-444b-bda4-e5ed3d94d129" providerId="ADAL" clId="{5DF24689-F7E3-4E72-89BB-ACF33C4CF1A8}" dt="2023-05-22T11:38:42.827" v="32"/>
          <ac:spMkLst>
            <pc:docMk/>
            <pc:sldMk cId="1078829676" sldId="413"/>
            <ac:spMk id="30" creationId="{5022765D-5DF1-B73E-3062-99714D44EE91}"/>
          </ac:spMkLst>
        </pc:spChg>
      </pc:sldChg>
      <pc:sldChg chg="modSp mod">
        <pc:chgData name="Carole Larlus" userId="6afe537d-2e0c-444b-bda4-e5ed3d94d129" providerId="ADAL" clId="{5DF24689-F7E3-4E72-89BB-ACF33C4CF1A8}" dt="2023-05-22T11:39:57.309" v="38" actId="14100"/>
        <pc:sldMkLst>
          <pc:docMk/>
          <pc:sldMk cId="1210813228" sldId="414"/>
        </pc:sldMkLst>
        <pc:spChg chg="mod">
          <ac:chgData name="Carole Larlus" userId="6afe537d-2e0c-444b-bda4-e5ed3d94d129" providerId="ADAL" clId="{5DF24689-F7E3-4E72-89BB-ACF33C4CF1A8}" dt="2023-05-22T11:39:57.309" v="38" actId="14100"/>
          <ac:spMkLst>
            <pc:docMk/>
            <pc:sldMk cId="1210813228" sldId="414"/>
            <ac:spMk id="30" creationId="{5022765D-5DF1-B73E-3062-99714D44EE91}"/>
          </ac:spMkLst>
        </pc:spChg>
      </pc:sldChg>
      <pc:sldChg chg="modSp mod">
        <pc:chgData name="Carole Larlus" userId="6afe537d-2e0c-444b-bda4-e5ed3d94d129" providerId="ADAL" clId="{5DF24689-F7E3-4E72-89BB-ACF33C4CF1A8}" dt="2023-05-22T11:38:16.186" v="31" actId="14100"/>
        <pc:sldMkLst>
          <pc:docMk/>
          <pc:sldMk cId="4114585877" sldId="415"/>
        </pc:sldMkLst>
        <pc:spChg chg="mod">
          <ac:chgData name="Carole Larlus" userId="6afe537d-2e0c-444b-bda4-e5ed3d94d129" providerId="ADAL" clId="{5DF24689-F7E3-4E72-89BB-ACF33C4CF1A8}" dt="2023-05-22T11:38:16.186" v="31" actId="14100"/>
          <ac:spMkLst>
            <pc:docMk/>
            <pc:sldMk cId="4114585877" sldId="415"/>
            <ac:spMk id="30" creationId="{5022765D-5DF1-B73E-3062-99714D44EE91}"/>
          </ac:spMkLst>
        </pc:spChg>
      </pc:sldChg>
      <pc:sldChg chg="modSp mod">
        <pc:chgData name="Carole Larlus" userId="6afe537d-2e0c-444b-bda4-e5ed3d94d129" providerId="ADAL" clId="{5DF24689-F7E3-4E72-89BB-ACF33C4CF1A8}" dt="2023-05-22T13:59:09.159" v="441" actId="1076"/>
        <pc:sldMkLst>
          <pc:docMk/>
          <pc:sldMk cId="1471534460" sldId="416"/>
        </pc:sldMkLst>
        <pc:spChg chg="mod">
          <ac:chgData name="Carole Larlus" userId="6afe537d-2e0c-444b-bda4-e5ed3d94d129" providerId="ADAL" clId="{5DF24689-F7E3-4E72-89BB-ACF33C4CF1A8}" dt="2023-05-22T13:59:09.159" v="441" actId="1076"/>
          <ac:spMkLst>
            <pc:docMk/>
            <pc:sldMk cId="1471534460" sldId="416"/>
            <ac:spMk id="6" creationId="{705135AD-67D2-24DE-567F-C9779E585390}"/>
          </ac:spMkLst>
        </pc:spChg>
        <pc:picChg chg="mod">
          <ac:chgData name="Carole Larlus" userId="6afe537d-2e0c-444b-bda4-e5ed3d94d129" providerId="ADAL" clId="{5DF24689-F7E3-4E72-89BB-ACF33C4CF1A8}" dt="2023-05-22T13:59:02.445" v="440" actId="1076"/>
          <ac:picMkLst>
            <pc:docMk/>
            <pc:sldMk cId="1471534460" sldId="416"/>
            <ac:picMk id="4" creationId="{00000000-0000-0000-0000-000000000000}"/>
          </ac:picMkLst>
        </pc:picChg>
      </pc:sldChg>
      <pc:sldChg chg="addSp delSp modSp mod">
        <pc:chgData name="Carole Larlus" userId="6afe537d-2e0c-444b-bda4-e5ed3d94d129" providerId="ADAL" clId="{5DF24689-F7E3-4E72-89BB-ACF33C4CF1A8}" dt="2023-05-22T09:16:50.809" v="8"/>
        <pc:sldMkLst>
          <pc:docMk/>
          <pc:sldMk cId="2804874577" sldId="417"/>
        </pc:sldMkLst>
        <pc:spChg chg="add mod">
          <ac:chgData name="Carole Larlus" userId="6afe537d-2e0c-444b-bda4-e5ed3d94d129" providerId="ADAL" clId="{5DF24689-F7E3-4E72-89BB-ACF33C4CF1A8}" dt="2023-05-22T09:16:50.809" v="8"/>
          <ac:spMkLst>
            <pc:docMk/>
            <pc:sldMk cId="2804874577" sldId="417"/>
            <ac:spMk id="2" creationId="{3E135F99-ED19-E310-9D7C-80ED57501407}"/>
          </ac:spMkLst>
        </pc:spChg>
        <pc:spChg chg="del">
          <ac:chgData name="Carole Larlus" userId="6afe537d-2e0c-444b-bda4-e5ed3d94d129" providerId="ADAL" clId="{5DF24689-F7E3-4E72-89BB-ACF33C4CF1A8}" dt="2023-05-22T09:16:50.006" v="7" actId="478"/>
          <ac:spMkLst>
            <pc:docMk/>
            <pc:sldMk cId="2804874577" sldId="417"/>
            <ac:spMk id="30" creationId="{5022765D-5DF1-B73E-3062-99714D44EE91}"/>
          </ac:spMkLst>
        </pc:spChg>
      </pc:sldChg>
      <pc:sldChg chg="addSp delSp modSp mod">
        <pc:chgData name="Carole Larlus" userId="6afe537d-2e0c-444b-bda4-e5ed3d94d129" providerId="ADAL" clId="{5DF24689-F7E3-4E72-89BB-ACF33C4CF1A8}" dt="2023-05-22T09:17:43.349" v="16"/>
        <pc:sldMkLst>
          <pc:docMk/>
          <pc:sldMk cId="1595805472" sldId="418"/>
        </pc:sldMkLst>
        <pc:spChg chg="add mod">
          <ac:chgData name="Carole Larlus" userId="6afe537d-2e0c-444b-bda4-e5ed3d94d129" providerId="ADAL" clId="{5DF24689-F7E3-4E72-89BB-ACF33C4CF1A8}" dt="2023-05-22T09:17:43.349" v="16"/>
          <ac:spMkLst>
            <pc:docMk/>
            <pc:sldMk cId="1595805472" sldId="418"/>
            <ac:spMk id="2" creationId="{9A4B555E-B774-0E2F-81D3-7B0952614102}"/>
          </ac:spMkLst>
        </pc:spChg>
        <pc:spChg chg="del">
          <ac:chgData name="Carole Larlus" userId="6afe537d-2e0c-444b-bda4-e5ed3d94d129" providerId="ADAL" clId="{5DF24689-F7E3-4E72-89BB-ACF33C4CF1A8}" dt="2023-05-22T09:17:42.960" v="15" actId="478"/>
          <ac:spMkLst>
            <pc:docMk/>
            <pc:sldMk cId="1595805472" sldId="418"/>
            <ac:spMk id="30" creationId="{5022765D-5DF1-B73E-3062-99714D44EE91}"/>
          </ac:spMkLst>
        </pc:spChg>
      </pc:sldChg>
      <pc:sldChg chg="modSp mod">
        <pc:chgData name="Carole Larlus" userId="6afe537d-2e0c-444b-bda4-e5ed3d94d129" providerId="ADAL" clId="{5DF24689-F7E3-4E72-89BB-ACF33C4CF1A8}" dt="2023-05-22T09:18:09.667" v="19" actId="14100"/>
        <pc:sldMkLst>
          <pc:docMk/>
          <pc:sldMk cId="2240556652" sldId="419"/>
        </pc:sldMkLst>
        <pc:spChg chg="mod">
          <ac:chgData name="Carole Larlus" userId="6afe537d-2e0c-444b-bda4-e5ed3d94d129" providerId="ADAL" clId="{5DF24689-F7E3-4E72-89BB-ACF33C4CF1A8}" dt="2023-05-22T09:18:09.667" v="19" actId="14100"/>
          <ac:spMkLst>
            <pc:docMk/>
            <pc:sldMk cId="2240556652" sldId="419"/>
            <ac:spMk id="30" creationId="{5022765D-5DF1-B73E-3062-99714D44EE91}"/>
          </ac:spMkLst>
        </pc:spChg>
      </pc:sldChg>
      <pc:sldChg chg="modSp mod">
        <pc:chgData name="Carole Larlus" userId="6afe537d-2e0c-444b-bda4-e5ed3d94d129" providerId="ADAL" clId="{5DF24689-F7E3-4E72-89BB-ACF33C4CF1A8}" dt="2023-05-22T13:59:34.221" v="443" actId="20577"/>
        <pc:sldMkLst>
          <pc:docMk/>
          <pc:sldMk cId="4115957" sldId="420"/>
        </pc:sldMkLst>
        <pc:spChg chg="mod">
          <ac:chgData name="Carole Larlus" userId="6afe537d-2e0c-444b-bda4-e5ed3d94d129" providerId="ADAL" clId="{5DF24689-F7E3-4E72-89BB-ACF33C4CF1A8}" dt="2023-05-22T13:59:34.221" v="443" actId="20577"/>
          <ac:spMkLst>
            <pc:docMk/>
            <pc:sldMk cId="4115957" sldId="420"/>
            <ac:spMk id="14" creationId="{4E0D0CB2-47AD-794C-D0FF-6685FB727806}"/>
          </ac:spMkLst>
        </pc:spChg>
      </pc:sldChg>
      <pc:sldChg chg="modSp mod">
        <pc:chgData name="Carole Larlus" userId="6afe537d-2e0c-444b-bda4-e5ed3d94d129" providerId="ADAL" clId="{5DF24689-F7E3-4E72-89BB-ACF33C4CF1A8}" dt="2023-05-23T07:49:59.006" v="680" actId="1035"/>
        <pc:sldMkLst>
          <pc:docMk/>
          <pc:sldMk cId="1307421060" sldId="423"/>
        </pc:sldMkLst>
        <pc:graphicFrameChg chg="mod">
          <ac:chgData name="Carole Larlus" userId="6afe537d-2e0c-444b-bda4-e5ed3d94d129" providerId="ADAL" clId="{5DF24689-F7E3-4E72-89BB-ACF33C4CF1A8}" dt="2023-05-23T07:49:59.006" v="680" actId="1035"/>
          <ac:graphicFrameMkLst>
            <pc:docMk/>
            <pc:sldMk cId="1307421060" sldId="423"/>
            <ac:graphicFrameMk id="9" creationId="{F055FECE-AA85-EC27-D147-68229AC7016B}"/>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monunivert.sharepoint.com/sites/MONUNIVERTMOBILITE/Documents%20partages/PROJET%20MOBILITE/12.%20MEL/04%20-%20Analyse/Analyse_geomob_MEL.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monunivert.sharepoint.com/sites/MONUNIVERTMOBILITE/Documents%20partages/PROJET%20MOBILITE/12.%20MEL/04%20-%20Analyse/Analyse_geomob_ME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https://monunivert.sharepoint.com/sites/MONUNIVERTMOBILITE/Documents%20partages/PROJET%20MOBILITE/2.%20SMMAG/04%20-%20Gestion%20de%20projet/4%20-%20Outils/Enqu&#234;te/2eme%20cycle/Analyse_planche_report_communes%20v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https://monunivert.sharepoint.com/sites/MONUNIVERTMOBILITE/Documents%20partages/PROJET%20MOBILITE/12.%20MEL/04%20-%20Analyse/Admin-%20Copie.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https://monunivert.sharepoint.com/sites/MONUNIVERTMOBILITE/Documents%20partages/PROJET%20MOBILITE/2.%20SMMAG/04%20-%20Gestion%20de%20projet/4%20-%20Outils/Enqu&#234;te/2eme%20cycle/Analyse_planche_report_communes%20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Poppins" panose="00000500000000000000" pitchFamily="2" charset="0"/>
                <a:ea typeface="+mn-ea"/>
                <a:cs typeface="Poppins" panose="00000500000000000000" pitchFamily="2" charset="0"/>
              </a:defRPr>
            </a:pPr>
            <a:r>
              <a:rPr lang="fr-FR" sz="1800" dirty="0">
                <a:latin typeface="Poppins" panose="00000500000000000000" pitchFamily="2" charset="0"/>
                <a:cs typeface="Poppins" panose="00000500000000000000" pitchFamily="2" charset="0"/>
              </a:rPr>
              <a:t>Répartition modale nationale</a:t>
            </a:r>
          </a:p>
          <a:p>
            <a:pPr>
              <a:defRPr sz="1800">
                <a:latin typeface="Poppins" panose="00000500000000000000" pitchFamily="2" charset="0"/>
                <a:cs typeface="Poppins" panose="00000500000000000000" pitchFamily="2" charset="0"/>
              </a:defRPr>
            </a:pPr>
            <a:r>
              <a:rPr lang="fr-FR" sz="1400" dirty="0">
                <a:latin typeface="Poppins" panose="00000500000000000000" pitchFamily="2" charset="0"/>
                <a:cs typeface="Poppins" panose="00000500000000000000" pitchFamily="2" charset="0"/>
              </a:rPr>
              <a:t>Etude Insee 2021</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fr-FR"/>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8BAD21"/>
              </a:solidFill>
              <a:ln>
                <a:noFill/>
              </a:ln>
              <a:effectLst/>
            </c:spPr>
            <c:extLst>
              <c:ext xmlns:c16="http://schemas.microsoft.com/office/drawing/2014/chart" uri="{C3380CC4-5D6E-409C-BE32-E72D297353CC}">
                <c16:uniqueId val="{00000001-4350-42E3-B7FA-D114416DB455}"/>
              </c:ext>
            </c:extLst>
          </c:dPt>
          <c:dPt>
            <c:idx val="1"/>
            <c:invertIfNegative val="0"/>
            <c:bubble3D val="0"/>
            <c:spPr>
              <a:solidFill>
                <a:srgbClr val="219DAE"/>
              </a:solidFill>
              <a:ln>
                <a:noFill/>
              </a:ln>
              <a:effectLst/>
            </c:spPr>
            <c:extLst>
              <c:ext xmlns:c16="http://schemas.microsoft.com/office/drawing/2014/chart" uri="{C3380CC4-5D6E-409C-BE32-E72D297353CC}">
                <c16:uniqueId val="{00000003-4350-42E3-B7FA-D114416DB455}"/>
              </c:ext>
            </c:extLst>
          </c:dPt>
          <c:dPt>
            <c:idx val="2"/>
            <c:invertIfNegative val="0"/>
            <c:bubble3D val="0"/>
            <c:spPr>
              <a:solidFill>
                <a:srgbClr val="FFC000"/>
              </a:solidFill>
              <a:ln>
                <a:noFill/>
              </a:ln>
              <a:effectLst/>
            </c:spPr>
            <c:extLst>
              <c:ext xmlns:c16="http://schemas.microsoft.com/office/drawing/2014/chart" uri="{C3380CC4-5D6E-409C-BE32-E72D297353CC}">
                <c16:uniqueId val="{00000005-4350-42E3-B7FA-D114416DB455}"/>
              </c:ext>
            </c:extLst>
          </c:dPt>
          <c:dPt>
            <c:idx val="3"/>
            <c:invertIfNegative val="0"/>
            <c:bubble3D val="0"/>
            <c:spPr>
              <a:solidFill>
                <a:schemeClr val="accent2">
                  <a:lumMod val="75000"/>
                </a:schemeClr>
              </a:solidFill>
              <a:ln>
                <a:noFill/>
              </a:ln>
              <a:effectLst/>
            </c:spPr>
            <c:extLst>
              <c:ext xmlns:c16="http://schemas.microsoft.com/office/drawing/2014/chart" uri="{C3380CC4-5D6E-409C-BE32-E72D297353CC}">
                <c16:uniqueId val="{00000007-4350-42E3-B7FA-D114416DB455}"/>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Feuil1!$A$3:$A$7</c:f>
              <c:strCache>
                <c:ptCount val="5"/>
                <c:pt idx="0">
                  <c:v>Voiture</c:v>
                </c:pt>
                <c:pt idx="1">
                  <c:v>Transport en commun</c:v>
                </c:pt>
                <c:pt idx="2">
                  <c:v>Marche</c:v>
                </c:pt>
                <c:pt idx="3">
                  <c:v>Vélo</c:v>
                </c:pt>
                <c:pt idx="4">
                  <c:v>Autre mobilité</c:v>
                </c:pt>
              </c:strCache>
            </c:strRef>
          </c:cat>
          <c:val>
            <c:numRef>
              <c:f>Feuil1!$C$3:$C$7</c:f>
              <c:numCache>
                <c:formatCode>0%</c:formatCode>
                <c:ptCount val="5"/>
                <c:pt idx="0">
                  <c:v>0.74</c:v>
                </c:pt>
                <c:pt idx="1">
                  <c:v>0.16</c:v>
                </c:pt>
                <c:pt idx="2">
                  <c:v>0.06</c:v>
                </c:pt>
                <c:pt idx="3">
                  <c:v>0.02</c:v>
                </c:pt>
                <c:pt idx="4">
                  <c:v>0.02</c:v>
                </c:pt>
              </c:numCache>
            </c:numRef>
          </c:val>
          <c:extLst>
            <c:ext xmlns:c16="http://schemas.microsoft.com/office/drawing/2014/chart" uri="{C3380CC4-5D6E-409C-BE32-E72D297353CC}">
              <c16:uniqueId val="{00000008-4350-42E3-B7FA-D114416DB455}"/>
            </c:ext>
          </c:extLst>
        </c:ser>
        <c:dLbls>
          <c:showLegendKey val="0"/>
          <c:showVal val="0"/>
          <c:showCatName val="0"/>
          <c:showSerName val="0"/>
          <c:showPercent val="0"/>
          <c:showBubbleSize val="0"/>
        </c:dLbls>
        <c:gapWidth val="50"/>
        <c:overlap val="-27"/>
        <c:axId val="948844720"/>
        <c:axId val="948842800"/>
      </c:barChart>
      <c:catAx>
        <c:axId val="948844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948842800"/>
        <c:crosses val="autoZero"/>
        <c:auto val="1"/>
        <c:lblAlgn val="ctr"/>
        <c:lblOffset val="100"/>
        <c:noMultiLvlLbl val="0"/>
      </c:catAx>
      <c:valAx>
        <c:axId val="94884280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9488447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200" b="0" i="0" u="none" strike="noStrike" kern="1200" spc="0" baseline="0">
                <a:solidFill>
                  <a:srgbClr val="626A77"/>
                </a:solidFill>
                <a:latin typeface="Poppins" panose="00000500000000000000" pitchFamily="2" charset="0"/>
                <a:ea typeface="+mn-ea"/>
                <a:cs typeface="Poppins" panose="00000500000000000000" pitchFamily="2" charset="0"/>
              </a:defRPr>
            </a:pPr>
            <a:r>
              <a:rPr lang="en-US" sz="1200">
                <a:solidFill>
                  <a:srgbClr val="626A77"/>
                </a:solidFill>
                <a:latin typeface="Poppins" panose="00000500000000000000" pitchFamily="2" charset="0"/>
                <a:cs typeface="Poppins" panose="00000500000000000000" pitchFamily="2" charset="0"/>
              </a:rPr>
              <a:t>Vitesse moyenne en km/h</a:t>
            </a:r>
            <a:r>
              <a:rPr lang="en-US" sz="1200" baseline="0">
                <a:solidFill>
                  <a:srgbClr val="626A77"/>
                </a:solidFill>
                <a:latin typeface="Poppins" panose="00000500000000000000" pitchFamily="2" charset="0"/>
                <a:cs typeface="Poppins" panose="00000500000000000000" pitchFamily="2" charset="0"/>
              </a:rPr>
              <a:t> selon la distance parcourue</a:t>
            </a:r>
            <a:endParaRPr lang="en-US" sz="1200">
              <a:solidFill>
                <a:srgbClr val="626A77"/>
              </a:solidFill>
              <a:latin typeface="Poppins" panose="00000500000000000000" pitchFamily="2" charset="0"/>
              <a:cs typeface="Poppins" panose="00000500000000000000" pitchFamily="2" charset="0"/>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rgbClr val="626A77"/>
              </a:solidFill>
              <a:latin typeface="Poppins" panose="00000500000000000000" pitchFamily="2" charset="0"/>
              <a:ea typeface="+mn-ea"/>
              <a:cs typeface="Poppins" panose="00000500000000000000" pitchFamily="2" charset="0"/>
            </a:defRPr>
          </a:pPr>
          <a:endParaRPr lang="fr-FR"/>
        </a:p>
      </c:txPr>
    </c:title>
    <c:autoTitleDeleted val="0"/>
    <c:plotArea>
      <c:layout/>
      <c:barChart>
        <c:barDir val="col"/>
        <c:grouping val="clustered"/>
        <c:varyColors val="0"/>
        <c:ser>
          <c:idx val="0"/>
          <c:order val="0"/>
          <c:tx>
            <c:strRef>
              <c:f>Voiture!$K$19</c:f>
              <c:strCache>
                <c:ptCount val="1"/>
                <c:pt idx="0">
                  <c:v>Vitesse moyenne en km/h</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Voiture!$J$20:$J$27</c:f>
              <c:strCache>
                <c:ptCount val="8"/>
                <c:pt idx="0">
                  <c:v>De 0 à 5km</c:v>
                </c:pt>
                <c:pt idx="1">
                  <c:v>De 5 à 10 km</c:v>
                </c:pt>
                <c:pt idx="2">
                  <c:v>De 10 à 20 km</c:v>
                </c:pt>
                <c:pt idx="3">
                  <c:v>De 20 à 30 km</c:v>
                </c:pt>
                <c:pt idx="4">
                  <c:v>De 30 à 40 km</c:v>
                </c:pt>
                <c:pt idx="5">
                  <c:v>De 40 à 50km</c:v>
                </c:pt>
                <c:pt idx="6">
                  <c:v>De 50 à 60 km</c:v>
                </c:pt>
                <c:pt idx="7">
                  <c:v>Plus de 60 km</c:v>
                </c:pt>
              </c:strCache>
            </c:strRef>
          </c:cat>
          <c:val>
            <c:numRef>
              <c:f>Voiture!$K$20:$K$26</c:f>
              <c:numCache>
                <c:formatCode>0</c:formatCode>
                <c:ptCount val="7"/>
                <c:pt idx="0">
                  <c:v>17.844555942182676</c:v>
                </c:pt>
                <c:pt idx="1">
                  <c:v>23.125716916390793</c:v>
                </c:pt>
                <c:pt idx="2">
                  <c:v>27.626335472753283</c:v>
                </c:pt>
                <c:pt idx="3">
                  <c:v>34.788269502465972</c:v>
                </c:pt>
                <c:pt idx="4">
                  <c:v>41.993502268425601</c:v>
                </c:pt>
                <c:pt idx="5">
                  <c:v>48.746250317075635</c:v>
                </c:pt>
                <c:pt idx="6">
                  <c:v>54.192648206959731</c:v>
                </c:pt>
              </c:numCache>
            </c:numRef>
          </c:val>
          <c:extLst>
            <c:ext xmlns:c16="http://schemas.microsoft.com/office/drawing/2014/chart" uri="{C3380CC4-5D6E-409C-BE32-E72D297353CC}">
              <c16:uniqueId val="{00000000-ADB1-4075-8E3E-4CD71291915A}"/>
            </c:ext>
          </c:extLst>
        </c:ser>
        <c:dLbls>
          <c:showLegendKey val="0"/>
          <c:showVal val="0"/>
          <c:showCatName val="0"/>
          <c:showSerName val="0"/>
          <c:showPercent val="0"/>
          <c:showBubbleSize val="0"/>
        </c:dLbls>
        <c:gapWidth val="50"/>
        <c:overlap val="50"/>
        <c:axId val="1636226848"/>
        <c:axId val="1636226016"/>
      </c:barChart>
      <c:catAx>
        <c:axId val="1636226848"/>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636226016"/>
        <c:crosses val="autoZero"/>
        <c:auto val="1"/>
        <c:lblAlgn val="ctr"/>
        <c:lblOffset val="100"/>
        <c:noMultiLvlLbl val="0"/>
      </c:catAx>
      <c:valAx>
        <c:axId val="1636226016"/>
        <c:scaling>
          <c:orientation val="minMax"/>
          <c:max val="75"/>
          <c:min val="0"/>
        </c:scaling>
        <c:delete val="0"/>
        <c:axPos val="l"/>
        <c:numFmt formatCode="0"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636226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1" i="0" u="none" strike="noStrike" baseline="0">
                <a:solidFill>
                  <a:srgbClr val="626A77"/>
                </a:solidFill>
                <a:latin typeface="Poppins" panose="00000500000000000000" pitchFamily="2" charset="0"/>
                <a:ea typeface="Calibri"/>
                <a:cs typeface="Poppins" panose="00000500000000000000" pitchFamily="2" charset="0"/>
              </a:defRPr>
            </a:pPr>
            <a:r>
              <a:rPr lang="fr-FR" sz="1800" dirty="0">
                <a:solidFill>
                  <a:srgbClr val="626A77"/>
                </a:solidFill>
                <a:latin typeface="Poppins" panose="00000500000000000000" pitchFamily="2" charset="0"/>
                <a:cs typeface="Poppins" panose="00000500000000000000" pitchFamily="2" charset="0"/>
              </a:rPr>
              <a:t>Evolution projetée de la répartition modale avant / après PDM
 </a:t>
            </a:r>
          </a:p>
        </c:rich>
      </c:tx>
      <c:layout>
        <c:manualLayout>
          <c:xMode val="edge"/>
          <c:yMode val="edge"/>
          <c:x val="0.21977243210886732"/>
          <c:y val="2.3145434369645519E-3"/>
        </c:manualLayout>
      </c:layout>
      <c:overlay val="0"/>
      <c:spPr>
        <a:noFill/>
        <a:ln w="25400">
          <a:noFill/>
        </a:ln>
      </c:spPr>
    </c:title>
    <c:autoTitleDeleted val="0"/>
    <c:plotArea>
      <c:layout>
        <c:manualLayout>
          <c:layoutTarget val="inner"/>
          <c:xMode val="edge"/>
          <c:yMode val="edge"/>
          <c:x val="1.1829648656047758E-2"/>
          <c:y val="0.17397000194342968"/>
          <c:w val="0.98213350465577542"/>
          <c:h val="0.73638569814104793"/>
        </c:manualLayout>
      </c:layout>
      <c:barChart>
        <c:barDir val="col"/>
        <c:grouping val="clustered"/>
        <c:varyColors val="0"/>
        <c:ser>
          <c:idx val="0"/>
          <c:order val="0"/>
          <c:tx>
            <c:strRef>
              <c:f>Report!$B$3</c:f>
              <c:strCache>
                <c:ptCount val="1"/>
                <c:pt idx="0">
                  <c:v>2023</c:v>
                </c:pt>
              </c:strCache>
            </c:strRef>
          </c:tx>
          <c:spPr>
            <a:solidFill>
              <a:srgbClr val="00B0F0"/>
            </a:solidFill>
            <a:ln w="25400">
              <a:noFill/>
            </a:ln>
          </c:spPr>
          <c:invertIfNegative val="0"/>
          <c:dLbls>
            <c:spPr>
              <a:noFill/>
              <a:ln w="25400">
                <a:noFill/>
              </a:ln>
            </c:spPr>
            <c:txPr>
              <a:bodyPr wrap="square" lIns="38100" tIns="19050" rIns="38100" bIns="19050" anchor="ctr">
                <a:spAutoFit/>
              </a:bodyPr>
              <a:lstStyle/>
              <a:p>
                <a:pPr>
                  <a:defRPr sz="1200" b="0" i="0" u="none" strike="noStrike" baseline="0">
                    <a:solidFill>
                      <a:srgbClr val="000000"/>
                    </a:solidFill>
                    <a:latin typeface="Calibri"/>
                    <a:ea typeface="Calibri"/>
                    <a:cs typeface="Calibri"/>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Report!$A$5:$A$10</c:f>
              <c:strCache>
                <c:ptCount val="6"/>
                <c:pt idx="0">
                  <c:v>VOITURE</c:v>
                </c:pt>
                <c:pt idx="1">
                  <c:v>TRANSPORTS EN COMMUN</c:v>
                </c:pt>
                <c:pt idx="2">
                  <c:v>VÉLO</c:v>
                </c:pt>
                <c:pt idx="3">
                  <c:v>COVOITURAGE</c:v>
                </c:pt>
                <c:pt idx="4">
                  <c:v>MARCHE</c:v>
                </c:pt>
                <c:pt idx="5">
                  <c:v>EPDM</c:v>
                </c:pt>
              </c:strCache>
            </c:strRef>
          </c:cat>
          <c:val>
            <c:numRef>
              <c:f>Report!$B$5:$B$10</c:f>
              <c:numCache>
                <c:formatCode>0%</c:formatCode>
                <c:ptCount val="6"/>
                <c:pt idx="0">
                  <c:v>0.41666666666666702</c:v>
                </c:pt>
                <c:pt idx="1">
                  <c:v>0.32130584192439898</c:v>
                </c:pt>
                <c:pt idx="2">
                  <c:v>0.167525773195876</c:v>
                </c:pt>
                <c:pt idx="3">
                  <c:v>3.60824742268041E-2</c:v>
                </c:pt>
                <c:pt idx="4">
                  <c:v>4.8109965635738799E-2</c:v>
                </c:pt>
                <c:pt idx="5">
                  <c:v>1.03092783505155E-2</c:v>
                </c:pt>
              </c:numCache>
            </c:numRef>
          </c:val>
          <c:extLst>
            <c:ext xmlns:c16="http://schemas.microsoft.com/office/drawing/2014/chart" uri="{C3380CC4-5D6E-409C-BE32-E72D297353CC}">
              <c16:uniqueId val="{00000000-7DD3-4857-AB96-2B6A279B83A9}"/>
            </c:ext>
          </c:extLst>
        </c:ser>
        <c:ser>
          <c:idx val="1"/>
          <c:order val="1"/>
          <c:tx>
            <c:strRef>
              <c:f>Report!$C$3</c:f>
              <c:strCache>
                <c:ptCount val="1"/>
                <c:pt idx="0">
                  <c:v>Après plan d'action</c:v>
                </c:pt>
              </c:strCache>
            </c:strRef>
          </c:tx>
          <c:spPr>
            <a:solidFill>
              <a:srgbClr val="92D050"/>
            </a:solidFill>
            <a:ln w="25400">
              <a:noFill/>
            </a:ln>
          </c:spPr>
          <c:invertIfNegative val="0"/>
          <c:dLbls>
            <c:spPr>
              <a:noFill/>
              <a:ln w="25400">
                <a:noFill/>
              </a:ln>
            </c:spPr>
            <c:txPr>
              <a:bodyPr wrap="square" lIns="38100" tIns="19050" rIns="38100" bIns="19050" anchor="ctr">
                <a:spAutoFit/>
              </a:bodyPr>
              <a:lstStyle/>
              <a:p>
                <a:pPr>
                  <a:defRPr sz="1200" b="0" i="0" u="none" strike="noStrike" baseline="0">
                    <a:solidFill>
                      <a:srgbClr val="000000"/>
                    </a:solidFill>
                    <a:latin typeface="Calibri"/>
                    <a:ea typeface="Calibri"/>
                    <a:cs typeface="Calibri"/>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Report!$A$5:$A$10</c:f>
              <c:strCache>
                <c:ptCount val="6"/>
                <c:pt idx="0">
                  <c:v>VOITURE</c:v>
                </c:pt>
                <c:pt idx="1">
                  <c:v>TRANSPORTS EN COMMUN</c:v>
                </c:pt>
                <c:pt idx="2">
                  <c:v>VÉLO</c:v>
                </c:pt>
                <c:pt idx="3">
                  <c:v>COVOITURAGE</c:v>
                </c:pt>
                <c:pt idx="4">
                  <c:v>MARCHE</c:v>
                </c:pt>
                <c:pt idx="5">
                  <c:v>EPDM</c:v>
                </c:pt>
              </c:strCache>
            </c:strRef>
          </c:cat>
          <c:val>
            <c:numRef>
              <c:f>Report!$C$5:$C$10</c:f>
              <c:numCache>
                <c:formatCode>0%</c:formatCode>
                <c:ptCount val="6"/>
                <c:pt idx="0">
                  <c:v>0.32817869415807599</c:v>
                </c:pt>
                <c:pt idx="1">
                  <c:v>0.35481099656357401</c:v>
                </c:pt>
                <c:pt idx="2">
                  <c:v>0.17869415807560099</c:v>
                </c:pt>
                <c:pt idx="3">
                  <c:v>7.9037800687285206E-2</c:v>
                </c:pt>
                <c:pt idx="4">
                  <c:v>4.8969072164948502E-2</c:v>
                </c:pt>
                <c:pt idx="5">
                  <c:v>1.03092783505155E-2</c:v>
                </c:pt>
              </c:numCache>
            </c:numRef>
          </c:val>
          <c:extLst>
            <c:ext xmlns:c16="http://schemas.microsoft.com/office/drawing/2014/chart" uri="{C3380CC4-5D6E-409C-BE32-E72D297353CC}">
              <c16:uniqueId val="{00000001-7DD3-4857-AB96-2B6A279B83A9}"/>
            </c:ext>
          </c:extLst>
        </c:ser>
        <c:dLbls>
          <c:showLegendKey val="0"/>
          <c:showVal val="0"/>
          <c:showCatName val="0"/>
          <c:showSerName val="0"/>
          <c:showPercent val="0"/>
          <c:showBubbleSize val="0"/>
        </c:dLbls>
        <c:gapWidth val="150"/>
        <c:axId val="1113139887"/>
        <c:axId val="1"/>
      </c:barChart>
      <c:catAx>
        <c:axId val="1113139887"/>
        <c:scaling>
          <c:orientation val="minMax"/>
        </c:scaling>
        <c:delete val="0"/>
        <c:axPos val="b"/>
        <c:numFmt formatCode="General" sourceLinked="1"/>
        <c:majorTickMark val="none"/>
        <c:minorTickMark val="none"/>
        <c:tickLblPos val="nextTo"/>
        <c:spPr>
          <a:ln w="3175">
            <a:solidFill>
              <a:srgbClr val="C0C0C0"/>
            </a:solidFill>
            <a:prstDash val="solid"/>
          </a:ln>
        </c:spPr>
        <c:txPr>
          <a:bodyPr rot="0" vert="horz"/>
          <a:lstStyle/>
          <a:p>
            <a:pPr>
              <a:defRPr sz="1400" b="1" i="0" u="none" strike="noStrike" baseline="0">
                <a:solidFill>
                  <a:srgbClr val="000000"/>
                </a:solidFill>
                <a:latin typeface="Calibri"/>
                <a:ea typeface="Calibri"/>
                <a:cs typeface="Calibri"/>
              </a:defRPr>
            </a:pPr>
            <a:endParaRPr lang="fr-FR"/>
          </a:p>
        </c:txPr>
        <c:crossAx val="1"/>
        <c:crosses val="autoZero"/>
        <c:auto val="1"/>
        <c:lblAlgn val="ctr"/>
        <c:lblOffset val="100"/>
        <c:tickLblSkip val="1"/>
        <c:tickMarkSkip val="1"/>
        <c:noMultiLvlLbl val="0"/>
      </c:catAx>
      <c:valAx>
        <c:axId val="1"/>
        <c:scaling>
          <c:orientation val="minMax"/>
        </c:scaling>
        <c:delete val="1"/>
        <c:axPos val="l"/>
        <c:numFmt formatCode="0%" sourceLinked="1"/>
        <c:majorTickMark val="out"/>
        <c:minorTickMark val="none"/>
        <c:tickLblPos val="nextTo"/>
        <c:crossAx val="1113139887"/>
        <c:crossesAt val="1"/>
        <c:crossBetween val="between"/>
      </c:valAx>
      <c:spPr>
        <a:noFill/>
        <a:ln w="25400">
          <a:noFill/>
        </a:ln>
      </c:spPr>
    </c:plotArea>
    <c:legend>
      <c:legendPos val="r"/>
      <c:layout>
        <c:manualLayout>
          <c:xMode val="edge"/>
          <c:yMode val="edge"/>
          <c:x val="0.87804656850852691"/>
          <c:y val="0.32233839962631594"/>
          <c:w val="0.12195343149147313"/>
          <c:h val="0.24347987979706745"/>
        </c:manualLayout>
      </c:layout>
      <c:overlay val="0"/>
      <c:txPr>
        <a:bodyPr/>
        <a:lstStyle/>
        <a:p>
          <a:pPr>
            <a:defRPr sz="1200" b="0" i="0" u="none" strike="noStrike" baseline="0">
              <a:solidFill>
                <a:srgbClr val="000000"/>
              </a:solidFill>
              <a:latin typeface="Calibri"/>
              <a:ea typeface="Calibri"/>
              <a:cs typeface="Calibri"/>
            </a:defRPr>
          </a:pPr>
          <a:endParaRPr lang="fr-FR"/>
        </a:p>
      </c:txPr>
    </c:legend>
    <c:plotVisOnly val="1"/>
    <c:dispBlanksAs val="gap"/>
    <c:showDLblsOverMax val="0"/>
  </c:chart>
  <c:spPr>
    <a:noFill/>
    <a:ln w="9525">
      <a:noFill/>
    </a:ln>
  </c:spPr>
  <c:txPr>
    <a:bodyPr/>
    <a:lstStyle/>
    <a:p>
      <a:pPr>
        <a:defRPr sz="1100" b="0" i="0" u="none" strike="noStrike" baseline="0">
          <a:solidFill>
            <a:srgbClr val="000000"/>
          </a:solidFill>
          <a:latin typeface="Calibri"/>
          <a:ea typeface="Calibri"/>
          <a:cs typeface="Calibri"/>
        </a:defRPr>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i="0" u="none" strike="noStrike" baseline="0">
                <a:solidFill>
                  <a:srgbClr val="626A77"/>
                </a:solidFill>
                <a:latin typeface="Poppins" panose="00000500000000000000" pitchFamily="2" charset="0"/>
                <a:ea typeface="Calibri"/>
                <a:cs typeface="Poppins" panose="00000500000000000000" pitchFamily="2" charset="0"/>
              </a:defRPr>
            </a:pPr>
            <a:r>
              <a:rPr lang="fr-FR" sz="1800">
                <a:solidFill>
                  <a:srgbClr val="626A77"/>
                </a:solidFill>
                <a:latin typeface="Poppins" panose="00000500000000000000" pitchFamily="2" charset="0"/>
                <a:cs typeface="Poppins" panose="00000500000000000000" pitchFamily="2" charset="0"/>
              </a:rPr>
              <a:t>Evolution projetée de la répartition modale avant / après PDM
 </a:t>
            </a:r>
          </a:p>
        </c:rich>
      </c:tx>
      <c:layout>
        <c:manualLayout>
          <c:xMode val="edge"/>
          <c:yMode val="edge"/>
          <c:x val="0.22745972326805938"/>
          <c:y val="5.9192769430847555E-3"/>
        </c:manualLayout>
      </c:layout>
      <c:overlay val="0"/>
      <c:spPr>
        <a:noFill/>
        <a:ln w="25400">
          <a:noFill/>
        </a:ln>
      </c:spPr>
    </c:title>
    <c:autoTitleDeleted val="0"/>
    <c:plotArea>
      <c:layout>
        <c:manualLayout>
          <c:layoutTarget val="inner"/>
          <c:xMode val="edge"/>
          <c:yMode val="edge"/>
          <c:x val="1.1975692687095123E-2"/>
          <c:y val="0.25590838490712359"/>
          <c:w val="0.98582453458532038"/>
          <c:h val="0.59394653317387391"/>
        </c:manualLayout>
      </c:layout>
      <c:barChart>
        <c:barDir val="col"/>
        <c:grouping val="clustered"/>
        <c:varyColors val="0"/>
        <c:ser>
          <c:idx val="0"/>
          <c:order val="0"/>
          <c:tx>
            <c:strRef>
              <c:f>Report!$B$3</c:f>
              <c:strCache>
                <c:ptCount val="1"/>
                <c:pt idx="0">
                  <c:v>2023</c:v>
                </c:pt>
              </c:strCache>
            </c:strRef>
          </c:tx>
          <c:spPr>
            <a:solidFill>
              <a:srgbClr val="00B0F0"/>
            </a:solidFill>
            <a:ln w="25400">
              <a:noFill/>
            </a:ln>
          </c:spPr>
          <c:invertIfNegative val="0"/>
          <c:dLbls>
            <c:spPr>
              <a:noFill/>
              <a:ln w="25400">
                <a:noFill/>
              </a:ln>
            </c:spPr>
            <c:txPr>
              <a:bodyPr wrap="square" lIns="38100" tIns="19050" rIns="38100" bIns="19050" anchor="ctr">
                <a:spAutoFit/>
              </a:bodyPr>
              <a:lstStyle/>
              <a:p>
                <a:pPr>
                  <a:defRPr sz="1200" b="0" i="0" u="none" strike="noStrike" baseline="0">
                    <a:solidFill>
                      <a:srgbClr val="000000"/>
                    </a:solidFill>
                    <a:latin typeface="Calibri"/>
                    <a:ea typeface="Calibri"/>
                    <a:cs typeface="Calibri"/>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Report!$A$5:$A$10</c:f>
              <c:strCache>
                <c:ptCount val="6"/>
                <c:pt idx="0">
                  <c:v>VOITURE</c:v>
                </c:pt>
                <c:pt idx="1">
                  <c:v>TRANSPORTS EN COMMUN</c:v>
                </c:pt>
                <c:pt idx="2">
                  <c:v>VÉLO</c:v>
                </c:pt>
                <c:pt idx="3">
                  <c:v>COVOITURAGE</c:v>
                </c:pt>
                <c:pt idx="4">
                  <c:v>MARCHE</c:v>
                </c:pt>
                <c:pt idx="5">
                  <c:v>EPDM</c:v>
                </c:pt>
              </c:strCache>
            </c:strRef>
          </c:cat>
          <c:val>
            <c:numRef>
              <c:f>Report!$B$5:$B$10</c:f>
              <c:numCache>
                <c:formatCode>0%</c:formatCode>
                <c:ptCount val="6"/>
                <c:pt idx="0">
                  <c:v>0.31</c:v>
                </c:pt>
                <c:pt idx="1">
                  <c:v>0.4</c:v>
                </c:pt>
                <c:pt idx="2">
                  <c:v>0.19</c:v>
                </c:pt>
                <c:pt idx="3">
                  <c:v>0.03</c:v>
                </c:pt>
                <c:pt idx="4">
                  <c:v>0.05</c:v>
                </c:pt>
                <c:pt idx="5">
                  <c:v>0.01</c:v>
                </c:pt>
              </c:numCache>
            </c:numRef>
          </c:val>
          <c:extLst>
            <c:ext xmlns:c16="http://schemas.microsoft.com/office/drawing/2014/chart" uri="{C3380CC4-5D6E-409C-BE32-E72D297353CC}">
              <c16:uniqueId val="{00000000-1C9E-44B1-B5DB-4463E0B6ADB8}"/>
            </c:ext>
          </c:extLst>
        </c:ser>
        <c:ser>
          <c:idx val="1"/>
          <c:order val="1"/>
          <c:tx>
            <c:strRef>
              <c:f>Report!$C$3</c:f>
              <c:strCache>
                <c:ptCount val="1"/>
                <c:pt idx="0">
                  <c:v>Après plan d'action</c:v>
                </c:pt>
              </c:strCache>
            </c:strRef>
          </c:tx>
          <c:spPr>
            <a:solidFill>
              <a:srgbClr val="92D050"/>
            </a:solidFill>
            <a:ln w="25400">
              <a:noFill/>
            </a:ln>
          </c:spPr>
          <c:invertIfNegative val="0"/>
          <c:dLbls>
            <c:spPr>
              <a:noFill/>
              <a:ln w="25400">
                <a:noFill/>
              </a:ln>
            </c:spPr>
            <c:txPr>
              <a:bodyPr wrap="square" lIns="38100" tIns="19050" rIns="38100" bIns="19050" anchor="ctr">
                <a:spAutoFit/>
              </a:bodyPr>
              <a:lstStyle/>
              <a:p>
                <a:pPr>
                  <a:defRPr sz="1200" b="0" i="0" u="none" strike="noStrike" baseline="0">
                    <a:solidFill>
                      <a:srgbClr val="000000"/>
                    </a:solidFill>
                    <a:latin typeface="Calibri"/>
                    <a:ea typeface="Calibri"/>
                    <a:cs typeface="Calibri"/>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Report!$A$5:$A$10</c:f>
              <c:strCache>
                <c:ptCount val="6"/>
                <c:pt idx="0">
                  <c:v>VOITURE</c:v>
                </c:pt>
                <c:pt idx="1">
                  <c:v>TRANSPORTS EN COMMUN</c:v>
                </c:pt>
                <c:pt idx="2">
                  <c:v>VÉLO</c:v>
                </c:pt>
                <c:pt idx="3">
                  <c:v>COVOITURAGE</c:v>
                </c:pt>
                <c:pt idx="4">
                  <c:v>MARCHE</c:v>
                </c:pt>
                <c:pt idx="5">
                  <c:v>EPDM</c:v>
                </c:pt>
              </c:strCache>
            </c:strRef>
          </c:cat>
          <c:val>
            <c:numRef>
              <c:f>Report!$C$5:$C$10</c:f>
              <c:numCache>
                <c:formatCode>0%</c:formatCode>
                <c:ptCount val="6"/>
                <c:pt idx="0">
                  <c:v>0.26</c:v>
                </c:pt>
                <c:pt idx="1">
                  <c:v>0.43</c:v>
                </c:pt>
                <c:pt idx="2">
                  <c:v>0.19</c:v>
                </c:pt>
                <c:pt idx="3">
                  <c:v>0.06</c:v>
                </c:pt>
                <c:pt idx="4">
                  <c:v>0.05</c:v>
                </c:pt>
                <c:pt idx="5">
                  <c:v>0.01</c:v>
                </c:pt>
              </c:numCache>
            </c:numRef>
          </c:val>
          <c:extLst>
            <c:ext xmlns:c16="http://schemas.microsoft.com/office/drawing/2014/chart" uri="{C3380CC4-5D6E-409C-BE32-E72D297353CC}">
              <c16:uniqueId val="{00000001-1C9E-44B1-B5DB-4463E0B6ADB8}"/>
            </c:ext>
          </c:extLst>
        </c:ser>
        <c:dLbls>
          <c:showLegendKey val="0"/>
          <c:showVal val="0"/>
          <c:showCatName val="0"/>
          <c:showSerName val="0"/>
          <c:showPercent val="0"/>
          <c:showBubbleSize val="0"/>
        </c:dLbls>
        <c:gapWidth val="150"/>
        <c:axId val="1113139887"/>
        <c:axId val="1"/>
      </c:barChart>
      <c:catAx>
        <c:axId val="1113139887"/>
        <c:scaling>
          <c:orientation val="minMax"/>
        </c:scaling>
        <c:delete val="0"/>
        <c:axPos val="b"/>
        <c:numFmt formatCode="General" sourceLinked="1"/>
        <c:majorTickMark val="none"/>
        <c:minorTickMark val="none"/>
        <c:tickLblPos val="nextTo"/>
        <c:spPr>
          <a:ln w="3175">
            <a:solidFill>
              <a:srgbClr val="C0C0C0"/>
            </a:solidFill>
            <a:prstDash val="solid"/>
          </a:ln>
        </c:spPr>
        <c:txPr>
          <a:bodyPr rot="0" vert="horz"/>
          <a:lstStyle/>
          <a:p>
            <a:pPr>
              <a:defRPr sz="1400" b="1" i="0" u="none" strike="noStrike" baseline="0">
                <a:solidFill>
                  <a:srgbClr val="000000"/>
                </a:solidFill>
                <a:latin typeface="Calibri"/>
                <a:ea typeface="Calibri"/>
                <a:cs typeface="Calibri"/>
              </a:defRPr>
            </a:pPr>
            <a:endParaRPr lang="fr-FR"/>
          </a:p>
        </c:txPr>
        <c:crossAx val="1"/>
        <c:crosses val="autoZero"/>
        <c:auto val="1"/>
        <c:lblAlgn val="ctr"/>
        <c:lblOffset val="100"/>
        <c:tickLblSkip val="1"/>
        <c:tickMarkSkip val="1"/>
        <c:noMultiLvlLbl val="0"/>
      </c:catAx>
      <c:valAx>
        <c:axId val="1"/>
        <c:scaling>
          <c:orientation val="minMax"/>
        </c:scaling>
        <c:delete val="1"/>
        <c:axPos val="l"/>
        <c:numFmt formatCode="0%" sourceLinked="1"/>
        <c:majorTickMark val="out"/>
        <c:minorTickMark val="none"/>
        <c:tickLblPos val="nextTo"/>
        <c:crossAx val="1113139887"/>
        <c:crossesAt val="1"/>
        <c:crossBetween val="between"/>
      </c:valAx>
      <c:spPr>
        <a:noFill/>
        <a:ln w="25400">
          <a:noFill/>
        </a:ln>
      </c:spPr>
    </c:plotArea>
    <c:legend>
      <c:legendPos val="r"/>
      <c:layout>
        <c:manualLayout>
          <c:xMode val="edge"/>
          <c:yMode val="edge"/>
          <c:x val="0.85514240167831801"/>
          <c:y val="0.30251867439565538"/>
          <c:w val="0.14050648576903346"/>
          <c:h val="0.20889754079612069"/>
        </c:manualLayout>
      </c:layout>
      <c:overlay val="0"/>
      <c:txPr>
        <a:bodyPr/>
        <a:lstStyle/>
        <a:p>
          <a:pPr>
            <a:defRPr sz="1200" b="0" i="0" u="none" strike="noStrike" baseline="0">
              <a:solidFill>
                <a:srgbClr val="000000"/>
              </a:solidFill>
              <a:latin typeface="Calibri"/>
              <a:ea typeface="Calibri"/>
              <a:cs typeface="Calibri"/>
            </a:defRPr>
          </a:pPr>
          <a:endParaRPr lang="fr-FR"/>
        </a:p>
      </c:txPr>
    </c:legend>
    <c:plotVisOnly val="1"/>
    <c:dispBlanksAs val="gap"/>
    <c:showDLblsOverMax val="0"/>
  </c:chart>
  <c:spPr>
    <a:noFill/>
    <a:ln w="9525">
      <a:noFill/>
    </a:ln>
  </c:spPr>
  <c:txPr>
    <a:bodyPr/>
    <a:lstStyle/>
    <a:p>
      <a:pPr>
        <a:defRPr sz="1100" b="0" i="0" u="none" strike="noStrike" baseline="0">
          <a:solidFill>
            <a:srgbClr val="000000"/>
          </a:solidFill>
          <a:latin typeface="Calibri"/>
          <a:ea typeface="Calibri"/>
          <a:cs typeface="Calibri"/>
        </a:defRPr>
      </a:pPr>
      <a:endParaRPr lang="fr-F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320" b="1" i="0" u="none" strike="noStrike" baseline="0">
                <a:solidFill>
                  <a:srgbClr val="000000"/>
                </a:solidFill>
                <a:latin typeface="Calibri"/>
                <a:ea typeface="Calibri"/>
                <a:cs typeface="Calibri"/>
              </a:defRPr>
            </a:pPr>
            <a:r>
              <a:rPr lang="fr-FR" sz="1800" dirty="0">
                <a:solidFill>
                  <a:srgbClr val="626A77"/>
                </a:solidFill>
                <a:latin typeface="Poppins" panose="00000500000000000000" pitchFamily="2" charset="0"/>
                <a:cs typeface="Poppins" panose="00000500000000000000" pitchFamily="2" charset="0"/>
              </a:rPr>
              <a:t>Evolution projetée de la répartition modale avant / après PDM
 </a:t>
            </a:r>
          </a:p>
        </c:rich>
      </c:tx>
      <c:layout>
        <c:manualLayout>
          <c:xMode val="edge"/>
          <c:yMode val="edge"/>
          <c:x val="0.19291147697923638"/>
          <c:y val="3.1561173907668265E-2"/>
        </c:manualLayout>
      </c:layout>
      <c:overlay val="0"/>
      <c:spPr>
        <a:noFill/>
        <a:ln w="25400">
          <a:noFill/>
        </a:ln>
      </c:spPr>
    </c:title>
    <c:autoTitleDeleted val="0"/>
    <c:plotArea>
      <c:layout>
        <c:manualLayout>
          <c:layoutTarget val="inner"/>
          <c:xMode val="edge"/>
          <c:yMode val="edge"/>
          <c:x val="1.2854221443178498E-2"/>
          <c:y val="0.23217730294185665"/>
          <c:w val="0.98714574803671562"/>
          <c:h val="0.60366112249431791"/>
        </c:manualLayout>
      </c:layout>
      <c:barChart>
        <c:barDir val="col"/>
        <c:grouping val="clustered"/>
        <c:varyColors val="0"/>
        <c:ser>
          <c:idx val="0"/>
          <c:order val="0"/>
          <c:tx>
            <c:strRef>
              <c:f>Report!$B$3</c:f>
              <c:strCache>
                <c:ptCount val="1"/>
                <c:pt idx="0">
                  <c:v>2023</c:v>
                </c:pt>
              </c:strCache>
            </c:strRef>
          </c:tx>
          <c:spPr>
            <a:solidFill>
              <a:srgbClr val="00B0F0"/>
            </a:solidFill>
            <a:ln w="25400">
              <a:noFill/>
            </a:ln>
          </c:spPr>
          <c:invertIfNegative val="0"/>
          <c:dLbls>
            <c:spPr>
              <a:noFill/>
              <a:ln w="25400">
                <a:noFill/>
              </a:ln>
            </c:spPr>
            <c:txPr>
              <a:bodyPr wrap="square" lIns="38100" tIns="19050" rIns="38100" bIns="19050" anchor="ctr">
                <a:spAutoFit/>
              </a:bodyPr>
              <a:lstStyle/>
              <a:p>
                <a:pPr>
                  <a:defRPr sz="1200" b="0" i="0" u="none" strike="noStrike" baseline="0">
                    <a:solidFill>
                      <a:srgbClr val="000000"/>
                    </a:solidFill>
                    <a:latin typeface="Calibri"/>
                    <a:ea typeface="Calibri"/>
                    <a:cs typeface="Calibri"/>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Report!$A$5:$A$10</c:f>
              <c:strCache>
                <c:ptCount val="6"/>
                <c:pt idx="0">
                  <c:v>VOITURE</c:v>
                </c:pt>
                <c:pt idx="1">
                  <c:v>TRANSPORTS EN COMMUN</c:v>
                </c:pt>
                <c:pt idx="2">
                  <c:v>VÉLO</c:v>
                </c:pt>
                <c:pt idx="3">
                  <c:v>COVOITURAGE</c:v>
                </c:pt>
                <c:pt idx="4">
                  <c:v>MARCHE</c:v>
                </c:pt>
                <c:pt idx="5">
                  <c:v>EPDM</c:v>
                </c:pt>
              </c:strCache>
            </c:strRef>
          </c:cat>
          <c:val>
            <c:numRef>
              <c:f>Report!$B$5:$B$10</c:f>
              <c:numCache>
                <c:formatCode>0%</c:formatCode>
                <c:ptCount val="6"/>
                <c:pt idx="0">
                  <c:v>0.76515151515151503</c:v>
                </c:pt>
                <c:pt idx="1">
                  <c:v>6.0606060606060601E-2</c:v>
                </c:pt>
                <c:pt idx="2">
                  <c:v>9.4696969696969696E-2</c:v>
                </c:pt>
                <c:pt idx="3">
                  <c:v>4.1666666666666699E-2</c:v>
                </c:pt>
                <c:pt idx="4">
                  <c:v>3.03030303030303E-2</c:v>
                </c:pt>
                <c:pt idx="5">
                  <c:v>7.5757575757575803E-3</c:v>
                </c:pt>
              </c:numCache>
            </c:numRef>
          </c:val>
          <c:extLst>
            <c:ext xmlns:c16="http://schemas.microsoft.com/office/drawing/2014/chart" uri="{C3380CC4-5D6E-409C-BE32-E72D297353CC}">
              <c16:uniqueId val="{00000000-564E-425D-9590-E3B1170743F4}"/>
            </c:ext>
          </c:extLst>
        </c:ser>
        <c:ser>
          <c:idx val="1"/>
          <c:order val="1"/>
          <c:tx>
            <c:strRef>
              <c:f>Report!$C$3</c:f>
              <c:strCache>
                <c:ptCount val="1"/>
                <c:pt idx="0">
                  <c:v>Après plan d'action</c:v>
                </c:pt>
              </c:strCache>
            </c:strRef>
          </c:tx>
          <c:spPr>
            <a:solidFill>
              <a:srgbClr val="92D050"/>
            </a:solidFill>
            <a:ln w="25400">
              <a:noFill/>
            </a:ln>
          </c:spPr>
          <c:invertIfNegative val="0"/>
          <c:dLbls>
            <c:spPr>
              <a:noFill/>
              <a:ln w="25400">
                <a:noFill/>
              </a:ln>
            </c:spPr>
            <c:txPr>
              <a:bodyPr wrap="square" lIns="38100" tIns="19050" rIns="38100" bIns="19050" anchor="ctr">
                <a:spAutoFit/>
              </a:bodyPr>
              <a:lstStyle/>
              <a:p>
                <a:pPr>
                  <a:defRPr sz="1200" b="0" i="0" u="none" strike="noStrike" baseline="0">
                    <a:solidFill>
                      <a:srgbClr val="000000"/>
                    </a:solidFill>
                    <a:latin typeface="Calibri"/>
                    <a:ea typeface="Calibri"/>
                    <a:cs typeface="Calibri"/>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Report!$A$5:$A$10</c:f>
              <c:strCache>
                <c:ptCount val="6"/>
                <c:pt idx="0">
                  <c:v>VOITURE</c:v>
                </c:pt>
                <c:pt idx="1">
                  <c:v>TRANSPORTS EN COMMUN</c:v>
                </c:pt>
                <c:pt idx="2">
                  <c:v>VÉLO</c:v>
                </c:pt>
                <c:pt idx="3">
                  <c:v>COVOITURAGE</c:v>
                </c:pt>
                <c:pt idx="4">
                  <c:v>MARCHE</c:v>
                </c:pt>
                <c:pt idx="5">
                  <c:v>EPDM</c:v>
                </c:pt>
              </c:strCache>
            </c:strRef>
          </c:cat>
          <c:val>
            <c:numRef>
              <c:f>Report!$C$5:$C$10</c:f>
              <c:numCache>
                <c:formatCode>0%</c:formatCode>
                <c:ptCount val="6"/>
                <c:pt idx="0">
                  <c:v>0.57575757575757602</c:v>
                </c:pt>
                <c:pt idx="1">
                  <c:v>9.8484848484848495E-2</c:v>
                </c:pt>
                <c:pt idx="2">
                  <c:v>0.13636363636363599</c:v>
                </c:pt>
                <c:pt idx="3">
                  <c:v>0.14772727272727301</c:v>
                </c:pt>
                <c:pt idx="4">
                  <c:v>3.4090909090909102E-2</c:v>
                </c:pt>
                <c:pt idx="5">
                  <c:v>7.5757575757575803E-3</c:v>
                </c:pt>
              </c:numCache>
            </c:numRef>
          </c:val>
          <c:extLst>
            <c:ext xmlns:c16="http://schemas.microsoft.com/office/drawing/2014/chart" uri="{C3380CC4-5D6E-409C-BE32-E72D297353CC}">
              <c16:uniqueId val="{00000001-564E-425D-9590-E3B1170743F4}"/>
            </c:ext>
          </c:extLst>
        </c:ser>
        <c:dLbls>
          <c:showLegendKey val="0"/>
          <c:showVal val="0"/>
          <c:showCatName val="0"/>
          <c:showSerName val="0"/>
          <c:showPercent val="0"/>
          <c:showBubbleSize val="0"/>
        </c:dLbls>
        <c:gapWidth val="150"/>
        <c:axId val="1113139887"/>
        <c:axId val="1"/>
      </c:barChart>
      <c:catAx>
        <c:axId val="1113139887"/>
        <c:scaling>
          <c:orientation val="minMax"/>
        </c:scaling>
        <c:delete val="0"/>
        <c:axPos val="b"/>
        <c:numFmt formatCode="General" sourceLinked="1"/>
        <c:majorTickMark val="none"/>
        <c:minorTickMark val="none"/>
        <c:tickLblPos val="nextTo"/>
        <c:spPr>
          <a:ln w="3175">
            <a:solidFill>
              <a:srgbClr val="C0C0C0"/>
            </a:solidFill>
            <a:prstDash val="solid"/>
          </a:ln>
        </c:spPr>
        <c:txPr>
          <a:bodyPr rot="0" vert="horz"/>
          <a:lstStyle/>
          <a:p>
            <a:pPr>
              <a:defRPr sz="1400" b="1" i="0" u="none" strike="noStrike" baseline="0">
                <a:solidFill>
                  <a:srgbClr val="000000"/>
                </a:solidFill>
                <a:latin typeface="Calibri"/>
                <a:ea typeface="Calibri"/>
                <a:cs typeface="Calibri"/>
              </a:defRPr>
            </a:pPr>
            <a:endParaRPr lang="fr-FR"/>
          </a:p>
        </c:txPr>
        <c:crossAx val="1"/>
        <c:crosses val="autoZero"/>
        <c:auto val="1"/>
        <c:lblAlgn val="ctr"/>
        <c:lblOffset val="100"/>
        <c:tickLblSkip val="1"/>
        <c:tickMarkSkip val="1"/>
        <c:noMultiLvlLbl val="0"/>
      </c:catAx>
      <c:valAx>
        <c:axId val="1"/>
        <c:scaling>
          <c:orientation val="minMax"/>
        </c:scaling>
        <c:delete val="1"/>
        <c:axPos val="l"/>
        <c:numFmt formatCode="0%" sourceLinked="1"/>
        <c:majorTickMark val="out"/>
        <c:minorTickMark val="none"/>
        <c:tickLblPos val="nextTo"/>
        <c:crossAx val="1113139887"/>
        <c:crossesAt val="1"/>
        <c:crossBetween val="between"/>
      </c:valAx>
      <c:spPr>
        <a:noFill/>
        <a:ln w="25400">
          <a:noFill/>
        </a:ln>
      </c:spPr>
    </c:plotArea>
    <c:legend>
      <c:legendPos val="r"/>
      <c:layout>
        <c:manualLayout>
          <c:xMode val="edge"/>
          <c:yMode val="edge"/>
          <c:x val="0.86509664309085865"/>
          <c:y val="0.31191548693718019"/>
          <c:w val="0.13270262268765229"/>
          <c:h val="0.18047161426508165"/>
        </c:manualLayout>
      </c:layout>
      <c:overlay val="0"/>
      <c:txPr>
        <a:bodyPr/>
        <a:lstStyle/>
        <a:p>
          <a:pPr>
            <a:defRPr sz="1100" b="0" i="0" u="none" strike="noStrike" baseline="0">
              <a:solidFill>
                <a:srgbClr val="000000"/>
              </a:solidFill>
              <a:latin typeface="Poppins" panose="00000500000000000000" pitchFamily="2" charset="0"/>
              <a:ea typeface="Calibri"/>
              <a:cs typeface="Poppins" panose="00000500000000000000" pitchFamily="2" charset="0"/>
            </a:defRPr>
          </a:pPr>
          <a:endParaRPr lang="fr-FR"/>
        </a:p>
      </c:txPr>
    </c:legend>
    <c:plotVisOnly val="1"/>
    <c:dispBlanksAs val="gap"/>
    <c:showDLblsOverMax val="0"/>
  </c:chart>
  <c:spPr>
    <a:noFill/>
    <a:ln w="9525">
      <a:noFill/>
    </a:ln>
  </c:spPr>
  <c:txPr>
    <a:bodyPr/>
    <a:lstStyle/>
    <a:p>
      <a:pPr>
        <a:defRPr sz="1100" b="0" i="0" u="none" strike="noStrike" baseline="0">
          <a:solidFill>
            <a:srgbClr val="000000"/>
          </a:solidFill>
          <a:latin typeface="Calibri"/>
          <a:ea typeface="Calibri"/>
          <a:cs typeface="Calibri"/>
        </a:defRPr>
      </a:pPr>
      <a:endParaRPr lang="fr-F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77F36E-7370-47BA-9E23-1B5E37F217DD}"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fr-FR"/>
        </a:p>
      </dgm:t>
    </dgm:pt>
    <dgm:pt modelId="{884A3084-9CC4-4F9E-A191-F249663536DA}">
      <dgm:prSet phldrT="[Texte]" custT="1"/>
      <dgm:spPr>
        <a:solidFill>
          <a:srgbClr val="44BC9A"/>
        </a:solidFill>
      </dgm:spPr>
      <dgm:t>
        <a:bodyPr/>
        <a:lstStyle/>
        <a:p>
          <a:pPr rtl="0">
            <a:buNone/>
          </a:pPr>
          <a:r>
            <a:rPr lang="fr-FR" sz="1400" b="1" dirty="0">
              <a:solidFill>
                <a:schemeClr val="bg1"/>
              </a:solidFill>
              <a:cs typeface="Arial"/>
            </a:rPr>
            <a:t>Pas d’incitation </a:t>
          </a:r>
          <a:r>
            <a:rPr lang="fr-FR" sz="1400" b="1" dirty="0">
              <a:solidFill>
                <a:schemeClr val="bg1"/>
              </a:solidFill>
              <a:latin typeface="Calibri"/>
              <a:cs typeface="Arial"/>
            </a:rPr>
            <a:t>€ </a:t>
          </a:r>
          <a:r>
            <a:rPr lang="fr-FR" sz="1400" b="1" dirty="0">
              <a:solidFill>
                <a:schemeClr val="bg1"/>
              </a:solidFill>
              <a:cs typeface="Arial"/>
            </a:rPr>
            <a:t> </a:t>
          </a:r>
          <a:r>
            <a:rPr lang="fr-FR" sz="1400" b="1" dirty="0">
              <a:solidFill>
                <a:schemeClr val="bg1"/>
              </a:solidFill>
              <a:latin typeface="Calibri"/>
              <a:cs typeface="Arial"/>
            </a:rPr>
            <a:t/>
          </a:r>
          <a:br>
            <a:rPr lang="fr-FR" sz="1400" b="1" dirty="0">
              <a:solidFill>
                <a:schemeClr val="bg1"/>
              </a:solidFill>
              <a:latin typeface="Calibri"/>
              <a:cs typeface="Arial"/>
            </a:rPr>
          </a:br>
          <a:r>
            <a:rPr lang="fr-FR" sz="1100" b="1" i="1" dirty="0">
              <a:solidFill>
                <a:schemeClr val="bg1"/>
              </a:solidFill>
              <a:cs typeface="Arial"/>
            </a:rPr>
            <a:t>(1571)</a:t>
          </a:r>
        </a:p>
      </dgm:t>
    </dgm:pt>
    <dgm:pt modelId="{69DCCAA7-9F4E-44F5-93CD-6A2A9CE87848}" type="parTrans" cxnId="{025FCA3E-4A8C-4BE9-9F23-C48B6131E037}">
      <dgm:prSet/>
      <dgm:spPr/>
      <dgm:t>
        <a:bodyPr/>
        <a:lstStyle/>
        <a:p>
          <a:endParaRPr lang="fr-FR"/>
        </a:p>
      </dgm:t>
    </dgm:pt>
    <dgm:pt modelId="{C01754A6-F0C4-44CC-B5E2-7742ABCDC0C6}" type="sibTrans" cxnId="{025FCA3E-4A8C-4BE9-9F23-C48B6131E037}">
      <dgm:prSet/>
      <dgm:spPr/>
      <dgm:t>
        <a:bodyPr/>
        <a:lstStyle/>
        <a:p>
          <a:endParaRPr lang="fr-FR"/>
        </a:p>
      </dgm:t>
    </dgm:pt>
    <dgm:pt modelId="{9E8E300E-C6CB-4514-B352-93EBBE6776AB}">
      <dgm:prSet phldrT="[Texte]" custT="1"/>
      <dgm:spPr/>
      <dgm:t>
        <a:bodyPr/>
        <a:lstStyle/>
        <a:p>
          <a:r>
            <a:rPr lang="fr-FR" sz="1600" u="sng" dirty="0">
              <a:solidFill>
                <a:srgbClr val="44BC9A"/>
              </a:solidFill>
              <a:latin typeface="Arial" panose="020B0604020202020204" pitchFamily="34" charset="0"/>
              <a:cs typeface="Arial" panose="020B0604020202020204" pitchFamily="34" charset="0"/>
            </a:rPr>
            <a:t>Potentiel théorique de report modal :</a:t>
          </a:r>
        </a:p>
        <a:p>
          <a:r>
            <a:rPr lang="fr-FR" sz="1600" b="1" dirty="0">
              <a:solidFill>
                <a:srgbClr val="44BC9A"/>
              </a:solidFill>
              <a:latin typeface="Arial" panose="020B0604020202020204" pitchFamily="34" charset="0"/>
              <a:cs typeface="Arial" panose="020B0604020202020204" pitchFamily="34" charset="0"/>
            </a:rPr>
            <a:t>276 agents soit 18% des automobilistes</a:t>
          </a:r>
        </a:p>
      </dgm:t>
    </dgm:pt>
    <dgm:pt modelId="{F73A0B4A-0831-497C-8035-277EDA48E45A}" type="parTrans" cxnId="{028E93E0-E2BD-46C5-898C-8CAAA0A72F6E}">
      <dgm:prSet/>
      <dgm:spPr/>
      <dgm:t>
        <a:bodyPr/>
        <a:lstStyle/>
        <a:p>
          <a:endParaRPr lang="fr-FR"/>
        </a:p>
      </dgm:t>
    </dgm:pt>
    <dgm:pt modelId="{451CF894-2745-4DEA-B1F0-29C4707C3C66}" type="sibTrans" cxnId="{028E93E0-E2BD-46C5-898C-8CAAA0A72F6E}">
      <dgm:prSet/>
      <dgm:spPr/>
      <dgm:t>
        <a:bodyPr/>
        <a:lstStyle/>
        <a:p>
          <a:endParaRPr lang="fr-FR"/>
        </a:p>
      </dgm:t>
    </dgm:pt>
    <dgm:pt modelId="{2FBC3574-180E-4A92-9F42-0BD5A0E1A485}">
      <dgm:prSet phldrT="[Texte]" custT="1"/>
      <dgm:spPr>
        <a:solidFill>
          <a:srgbClr val="44BC9A"/>
        </a:solidFill>
      </dgm:spPr>
      <dgm:t>
        <a:bodyPr/>
        <a:lstStyle/>
        <a:p>
          <a:r>
            <a:rPr lang="fr-FR" sz="1600" b="1" dirty="0">
              <a:solidFill>
                <a:schemeClr val="bg1"/>
              </a:solidFill>
            </a:rPr>
            <a:t>&lt;  1h</a:t>
          </a:r>
          <a:r>
            <a:rPr lang="fr-FR" sz="1600" b="1" dirty="0"/>
            <a:t/>
          </a:r>
          <a:br>
            <a:rPr lang="fr-FR" sz="1600" b="1" dirty="0"/>
          </a:br>
          <a:r>
            <a:rPr lang="fr-FR" sz="1200" b="1" i="1" dirty="0">
              <a:solidFill>
                <a:schemeClr val="bg1"/>
              </a:solidFill>
            </a:rPr>
            <a:t>(1125)</a:t>
          </a:r>
          <a:endParaRPr lang="fr-FR" sz="1200" b="1" dirty="0">
            <a:solidFill>
              <a:schemeClr val="bg1"/>
            </a:solidFill>
          </a:endParaRPr>
        </a:p>
      </dgm:t>
    </dgm:pt>
    <dgm:pt modelId="{FC83648C-A1AC-4D33-9F67-2BD4333F3B26}" type="parTrans" cxnId="{E76B8267-DEDC-4955-B01E-E2C048B85A15}">
      <dgm:prSet/>
      <dgm:spPr/>
      <dgm:t>
        <a:bodyPr/>
        <a:lstStyle/>
        <a:p>
          <a:endParaRPr lang="fr-FR"/>
        </a:p>
      </dgm:t>
    </dgm:pt>
    <dgm:pt modelId="{FB010ECD-0F54-4D07-80CB-88A67AE060FB}" type="sibTrans" cxnId="{E76B8267-DEDC-4955-B01E-E2C048B85A15}">
      <dgm:prSet/>
      <dgm:spPr/>
      <dgm:t>
        <a:bodyPr/>
        <a:lstStyle/>
        <a:p>
          <a:endParaRPr lang="fr-FR"/>
        </a:p>
      </dgm:t>
    </dgm:pt>
    <dgm:pt modelId="{4AF27F40-D779-4E45-875D-01FE1D0E89C4}">
      <dgm:prSet phldrT="[Texte]" custT="1"/>
      <dgm:spPr>
        <a:solidFill>
          <a:srgbClr val="44BC9A"/>
        </a:solidFill>
      </dgm:spPr>
      <dgm:t>
        <a:bodyPr/>
        <a:lstStyle/>
        <a:p>
          <a:r>
            <a:rPr lang="fr-FR" sz="1400" b="1" dirty="0">
              <a:solidFill>
                <a:schemeClr val="bg1"/>
              </a:solidFill>
            </a:rPr>
            <a:t>Compétitif</a:t>
          </a:r>
          <a:r>
            <a:rPr lang="fr-FR" sz="1600" b="1" dirty="0">
              <a:solidFill>
                <a:schemeClr val="bg1"/>
              </a:solidFill>
            </a:rPr>
            <a:t/>
          </a:r>
          <a:br>
            <a:rPr lang="fr-FR" sz="1600" b="1" dirty="0">
              <a:solidFill>
                <a:schemeClr val="bg1"/>
              </a:solidFill>
            </a:rPr>
          </a:br>
          <a:r>
            <a:rPr lang="fr-FR" sz="1200" b="1" i="1" dirty="0">
              <a:solidFill>
                <a:schemeClr val="bg1"/>
              </a:solidFill>
            </a:rPr>
            <a:t>(276)</a:t>
          </a:r>
          <a:endParaRPr lang="fr-FR" sz="1200" b="1" dirty="0">
            <a:solidFill>
              <a:schemeClr val="bg1"/>
            </a:solidFill>
          </a:endParaRPr>
        </a:p>
      </dgm:t>
    </dgm:pt>
    <dgm:pt modelId="{AE214977-6383-4225-A372-E04BDD673934}" type="parTrans" cxnId="{78B99B66-F40D-4F67-ADA2-478F90764C8E}">
      <dgm:prSet/>
      <dgm:spPr/>
      <dgm:t>
        <a:bodyPr/>
        <a:lstStyle/>
        <a:p>
          <a:endParaRPr lang="fr-FR"/>
        </a:p>
      </dgm:t>
    </dgm:pt>
    <dgm:pt modelId="{81D8FF8C-1B32-4059-AA3F-906363053040}" type="sibTrans" cxnId="{78B99B66-F40D-4F67-ADA2-478F90764C8E}">
      <dgm:prSet/>
      <dgm:spPr/>
      <dgm:t>
        <a:bodyPr/>
        <a:lstStyle/>
        <a:p>
          <a:endParaRPr lang="fr-FR"/>
        </a:p>
      </dgm:t>
    </dgm:pt>
    <dgm:pt modelId="{BA44100F-4C1B-4AAF-9160-6BAB8A314B88}" type="pres">
      <dgm:prSet presAssocID="{5F77F36E-7370-47BA-9E23-1B5E37F217DD}" presName="Name0" presStyleCnt="0">
        <dgm:presLayoutVars>
          <dgm:chMax val="4"/>
          <dgm:resizeHandles val="exact"/>
        </dgm:presLayoutVars>
      </dgm:prSet>
      <dgm:spPr/>
      <dgm:t>
        <a:bodyPr/>
        <a:lstStyle/>
        <a:p>
          <a:endParaRPr lang="fr-FR"/>
        </a:p>
      </dgm:t>
    </dgm:pt>
    <dgm:pt modelId="{57FF2BBE-09E5-4CD3-BDEE-52CF4D7E051F}" type="pres">
      <dgm:prSet presAssocID="{5F77F36E-7370-47BA-9E23-1B5E37F217DD}" presName="ellipse" presStyleLbl="trBgShp" presStyleIdx="0" presStyleCnt="1"/>
      <dgm:spPr/>
    </dgm:pt>
    <dgm:pt modelId="{815C3800-1D28-461F-8AC6-9FB9B45F6FD2}" type="pres">
      <dgm:prSet presAssocID="{5F77F36E-7370-47BA-9E23-1B5E37F217DD}" presName="arrow1" presStyleLbl="fgShp" presStyleIdx="0" presStyleCnt="1"/>
      <dgm:spPr>
        <a:solidFill>
          <a:srgbClr val="5F6673"/>
        </a:solidFill>
      </dgm:spPr>
    </dgm:pt>
    <dgm:pt modelId="{BD614211-C726-4CCF-9791-22366994A546}" type="pres">
      <dgm:prSet presAssocID="{5F77F36E-7370-47BA-9E23-1B5E37F217DD}" presName="rectangle" presStyleLbl="revTx" presStyleIdx="0" presStyleCnt="1">
        <dgm:presLayoutVars>
          <dgm:bulletEnabled val="1"/>
        </dgm:presLayoutVars>
      </dgm:prSet>
      <dgm:spPr/>
      <dgm:t>
        <a:bodyPr/>
        <a:lstStyle/>
        <a:p>
          <a:endParaRPr lang="fr-FR"/>
        </a:p>
      </dgm:t>
    </dgm:pt>
    <dgm:pt modelId="{85B156F2-DA63-463B-B6CE-0B77F82F71FA}" type="pres">
      <dgm:prSet presAssocID="{2FBC3574-180E-4A92-9F42-0BD5A0E1A485}" presName="item1" presStyleLbl="node1" presStyleIdx="0" presStyleCnt="3" custScaleX="82579" custScaleY="80819" custLinFactNeighborX="8116" custLinFactNeighborY="16232">
        <dgm:presLayoutVars>
          <dgm:bulletEnabled val="1"/>
        </dgm:presLayoutVars>
      </dgm:prSet>
      <dgm:spPr/>
      <dgm:t>
        <a:bodyPr/>
        <a:lstStyle/>
        <a:p>
          <a:endParaRPr lang="fr-FR"/>
        </a:p>
      </dgm:t>
    </dgm:pt>
    <dgm:pt modelId="{D80F9E47-978E-40ED-992E-291CCE13BF62}" type="pres">
      <dgm:prSet presAssocID="{4AF27F40-D779-4E45-875D-01FE1D0E89C4}" presName="item2" presStyleLbl="node1" presStyleIdx="1" presStyleCnt="3" custLinFactNeighborX="6834" custLinFactNeighborY="9652">
        <dgm:presLayoutVars>
          <dgm:bulletEnabled val="1"/>
        </dgm:presLayoutVars>
      </dgm:prSet>
      <dgm:spPr/>
      <dgm:t>
        <a:bodyPr/>
        <a:lstStyle/>
        <a:p>
          <a:endParaRPr lang="fr-FR"/>
        </a:p>
      </dgm:t>
    </dgm:pt>
    <dgm:pt modelId="{05D31A93-E137-4A49-8B11-CEE2FC0BD54D}" type="pres">
      <dgm:prSet presAssocID="{9E8E300E-C6CB-4514-B352-93EBBE6776AB}" presName="item3" presStyleLbl="node1" presStyleIdx="2" presStyleCnt="3" custLinFactNeighborX="-686" custLinFactNeighborY="-16170">
        <dgm:presLayoutVars>
          <dgm:bulletEnabled val="1"/>
        </dgm:presLayoutVars>
      </dgm:prSet>
      <dgm:spPr/>
      <dgm:t>
        <a:bodyPr/>
        <a:lstStyle/>
        <a:p>
          <a:endParaRPr lang="fr-FR"/>
        </a:p>
      </dgm:t>
    </dgm:pt>
    <dgm:pt modelId="{D4DA7AA9-A476-4966-B0B8-A3DAC17538DF}" type="pres">
      <dgm:prSet presAssocID="{5F77F36E-7370-47BA-9E23-1B5E37F217DD}" presName="funnel" presStyleLbl="trAlignAcc1" presStyleIdx="0" presStyleCnt="1" custLinFactNeighborX="-795" custLinFactNeighborY="-58"/>
      <dgm:spPr>
        <a:ln>
          <a:solidFill>
            <a:srgbClr val="5F6673"/>
          </a:solidFill>
        </a:ln>
      </dgm:spPr>
    </dgm:pt>
  </dgm:ptLst>
  <dgm:cxnLst>
    <dgm:cxn modelId="{78B99B66-F40D-4F67-ADA2-478F90764C8E}" srcId="{5F77F36E-7370-47BA-9E23-1B5E37F217DD}" destId="{4AF27F40-D779-4E45-875D-01FE1D0E89C4}" srcOrd="2" destOrd="0" parTransId="{AE214977-6383-4225-A372-E04BDD673934}" sibTransId="{81D8FF8C-1B32-4059-AA3F-906363053040}"/>
    <dgm:cxn modelId="{028E93E0-E2BD-46C5-898C-8CAAA0A72F6E}" srcId="{5F77F36E-7370-47BA-9E23-1B5E37F217DD}" destId="{9E8E300E-C6CB-4514-B352-93EBBE6776AB}" srcOrd="3" destOrd="0" parTransId="{F73A0B4A-0831-497C-8035-277EDA48E45A}" sibTransId="{451CF894-2745-4DEA-B1F0-29C4707C3C66}"/>
    <dgm:cxn modelId="{E76B8267-DEDC-4955-B01E-E2C048B85A15}" srcId="{5F77F36E-7370-47BA-9E23-1B5E37F217DD}" destId="{2FBC3574-180E-4A92-9F42-0BD5A0E1A485}" srcOrd="1" destOrd="0" parTransId="{FC83648C-A1AC-4D33-9F67-2BD4333F3B26}" sibTransId="{FB010ECD-0F54-4D07-80CB-88A67AE060FB}"/>
    <dgm:cxn modelId="{D69D3FED-BC01-4232-8227-F4F84FF62ED9}" type="presOf" srcId="{9E8E300E-C6CB-4514-B352-93EBBE6776AB}" destId="{BD614211-C726-4CCF-9791-22366994A546}" srcOrd="0" destOrd="0" presId="urn:microsoft.com/office/officeart/2005/8/layout/funnel1"/>
    <dgm:cxn modelId="{88049FF7-E012-41CB-B54E-8439508B1722}" type="presOf" srcId="{5F77F36E-7370-47BA-9E23-1B5E37F217DD}" destId="{BA44100F-4C1B-4AAF-9160-6BAB8A314B88}" srcOrd="0" destOrd="0" presId="urn:microsoft.com/office/officeart/2005/8/layout/funnel1"/>
    <dgm:cxn modelId="{025FCA3E-4A8C-4BE9-9F23-C48B6131E037}" srcId="{5F77F36E-7370-47BA-9E23-1B5E37F217DD}" destId="{884A3084-9CC4-4F9E-A191-F249663536DA}" srcOrd="0" destOrd="0" parTransId="{69DCCAA7-9F4E-44F5-93CD-6A2A9CE87848}" sibTransId="{C01754A6-F0C4-44CC-B5E2-7742ABCDC0C6}"/>
    <dgm:cxn modelId="{B0455935-9123-474B-80AC-3D91E53B54F0}" type="presOf" srcId="{4AF27F40-D779-4E45-875D-01FE1D0E89C4}" destId="{85B156F2-DA63-463B-B6CE-0B77F82F71FA}" srcOrd="0" destOrd="0" presId="urn:microsoft.com/office/officeart/2005/8/layout/funnel1"/>
    <dgm:cxn modelId="{E7B482B2-C65F-468D-8924-191BD0A3D575}" type="presOf" srcId="{884A3084-9CC4-4F9E-A191-F249663536DA}" destId="{05D31A93-E137-4A49-8B11-CEE2FC0BD54D}" srcOrd="0" destOrd="0" presId="urn:microsoft.com/office/officeart/2005/8/layout/funnel1"/>
    <dgm:cxn modelId="{11B50A20-FC12-411F-8485-F61C067BC816}" type="presOf" srcId="{2FBC3574-180E-4A92-9F42-0BD5A0E1A485}" destId="{D80F9E47-978E-40ED-992E-291CCE13BF62}" srcOrd="0" destOrd="0" presId="urn:microsoft.com/office/officeart/2005/8/layout/funnel1"/>
    <dgm:cxn modelId="{DFF1459F-C3D9-4C56-BF86-3067DF73DB3D}" type="presParOf" srcId="{BA44100F-4C1B-4AAF-9160-6BAB8A314B88}" destId="{57FF2BBE-09E5-4CD3-BDEE-52CF4D7E051F}" srcOrd="0" destOrd="0" presId="urn:microsoft.com/office/officeart/2005/8/layout/funnel1"/>
    <dgm:cxn modelId="{D45646B3-41E3-42FA-BB83-895E1F10BFA0}" type="presParOf" srcId="{BA44100F-4C1B-4AAF-9160-6BAB8A314B88}" destId="{815C3800-1D28-461F-8AC6-9FB9B45F6FD2}" srcOrd="1" destOrd="0" presId="urn:microsoft.com/office/officeart/2005/8/layout/funnel1"/>
    <dgm:cxn modelId="{FA2046F8-5533-457B-B42F-2CF3C97C9D21}" type="presParOf" srcId="{BA44100F-4C1B-4AAF-9160-6BAB8A314B88}" destId="{BD614211-C726-4CCF-9791-22366994A546}" srcOrd="2" destOrd="0" presId="urn:microsoft.com/office/officeart/2005/8/layout/funnel1"/>
    <dgm:cxn modelId="{F79730E6-55A5-4921-ACDA-9029F25EA6AF}" type="presParOf" srcId="{BA44100F-4C1B-4AAF-9160-6BAB8A314B88}" destId="{85B156F2-DA63-463B-B6CE-0B77F82F71FA}" srcOrd="3" destOrd="0" presId="urn:microsoft.com/office/officeart/2005/8/layout/funnel1"/>
    <dgm:cxn modelId="{AE09EF2A-4FA1-41DF-959B-4B003B75C38B}" type="presParOf" srcId="{BA44100F-4C1B-4AAF-9160-6BAB8A314B88}" destId="{D80F9E47-978E-40ED-992E-291CCE13BF62}" srcOrd="4" destOrd="0" presId="urn:microsoft.com/office/officeart/2005/8/layout/funnel1"/>
    <dgm:cxn modelId="{E60A69B8-E84E-4FBF-8920-B24E6E094D79}" type="presParOf" srcId="{BA44100F-4C1B-4AAF-9160-6BAB8A314B88}" destId="{05D31A93-E137-4A49-8B11-CEE2FC0BD54D}" srcOrd="5" destOrd="0" presId="urn:microsoft.com/office/officeart/2005/8/layout/funnel1"/>
    <dgm:cxn modelId="{CC984770-F247-42C3-B47E-EF4E3433E25C}" type="presParOf" srcId="{BA44100F-4C1B-4AAF-9160-6BAB8A314B88}" destId="{D4DA7AA9-A476-4966-B0B8-A3DAC17538DF}" srcOrd="6" destOrd="0" presId="urn:microsoft.com/office/officeart/2005/8/layout/funne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F77F36E-7370-47BA-9E23-1B5E37F217DD}"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fr-FR"/>
        </a:p>
      </dgm:t>
    </dgm:pt>
    <dgm:pt modelId="{884A3084-9CC4-4F9E-A191-F249663536DA}">
      <dgm:prSet phldrT="[Texte]" custT="1"/>
      <dgm:spPr>
        <a:solidFill>
          <a:srgbClr val="44BC9A"/>
        </a:solidFill>
      </dgm:spPr>
      <dgm:t>
        <a:bodyPr/>
        <a:lstStyle/>
        <a:p>
          <a:pPr rtl="0">
            <a:buNone/>
          </a:pPr>
          <a:r>
            <a:rPr lang="fr-FR" sz="1400" b="1" dirty="0">
              <a:solidFill>
                <a:schemeClr val="bg1"/>
              </a:solidFill>
              <a:cs typeface="Arial"/>
            </a:rPr>
            <a:t>Pas d’incitation </a:t>
          </a:r>
          <a:r>
            <a:rPr lang="fr-FR" sz="1400" b="1" dirty="0">
              <a:solidFill>
                <a:schemeClr val="bg1"/>
              </a:solidFill>
              <a:latin typeface="Calibri"/>
              <a:cs typeface="Arial"/>
            </a:rPr>
            <a:t>€ </a:t>
          </a:r>
          <a:r>
            <a:rPr lang="fr-FR" sz="1400" b="1" dirty="0">
              <a:solidFill>
                <a:schemeClr val="bg1"/>
              </a:solidFill>
              <a:cs typeface="Arial"/>
            </a:rPr>
            <a:t> </a:t>
          </a:r>
          <a:r>
            <a:rPr lang="fr-FR" sz="1400" b="1" dirty="0">
              <a:solidFill>
                <a:schemeClr val="bg1"/>
              </a:solidFill>
              <a:latin typeface="Calibri"/>
              <a:cs typeface="Arial"/>
            </a:rPr>
            <a:t/>
          </a:r>
          <a:br>
            <a:rPr lang="fr-FR" sz="1400" b="1" dirty="0">
              <a:solidFill>
                <a:schemeClr val="bg1"/>
              </a:solidFill>
              <a:latin typeface="Calibri"/>
              <a:cs typeface="Arial"/>
            </a:rPr>
          </a:br>
          <a:r>
            <a:rPr lang="fr-FR" sz="1400" b="1" dirty="0">
              <a:solidFill>
                <a:schemeClr val="bg1"/>
              </a:solidFill>
              <a:cs typeface="Arial"/>
            </a:rPr>
            <a:t>&lt;10 km</a:t>
          </a:r>
          <a:br>
            <a:rPr lang="fr-FR" sz="1400" b="1" dirty="0">
              <a:solidFill>
                <a:schemeClr val="bg1"/>
              </a:solidFill>
              <a:cs typeface="Arial"/>
            </a:rPr>
          </a:br>
          <a:r>
            <a:rPr lang="fr-FR" sz="1100" b="1" i="1" dirty="0">
              <a:solidFill>
                <a:schemeClr val="bg1"/>
              </a:solidFill>
              <a:cs typeface="Arial"/>
            </a:rPr>
            <a:t>(943)</a:t>
          </a:r>
        </a:p>
      </dgm:t>
    </dgm:pt>
    <dgm:pt modelId="{69DCCAA7-9F4E-44F5-93CD-6A2A9CE87848}" type="parTrans" cxnId="{025FCA3E-4A8C-4BE9-9F23-C48B6131E037}">
      <dgm:prSet/>
      <dgm:spPr/>
      <dgm:t>
        <a:bodyPr/>
        <a:lstStyle/>
        <a:p>
          <a:endParaRPr lang="fr-FR"/>
        </a:p>
      </dgm:t>
    </dgm:pt>
    <dgm:pt modelId="{C01754A6-F0C4-44CC-B5E2-7742ABCDC0C6}" type="sibTrans" cxnId="{025FCA3E-4A8C-4BE9-9F23-C48B6131E037}">
      <dgm:prSet/>
      <dgm:spPr/>
      <dgm:t>
        <a:bodyPr/>
        <a:lstStyle/>
        <a:p>
          <a:endParaRPr lang="fr-FR"/>
        </a:p>
      </dgm:t>
    </dgm:pt>
    <dgm:pt modelId="{9E8E300E-C6CB-4514-B352-93EBBE6776AB}">
      <dgm:prSet phldrT="[Texte]" custT="1"/>
      <dgm:spPr/>
      <dgm:t>
        <a:bodyPr/>
        <a:lstStyle/>
        <a:p>
          <a:r>
            <a:rPr lang="fr-FR" sz="1600" u="sng" dirty="0">
              <a:solidFill>
                <a:srgbClr val="44BC9A"/>
              </a:solidFill>
              <a:latin typeface="Arial" panose="020B0604020202020204" pitchFamily="34" charset="0"/>
              <a:cs typeface="Arial" panose="020B0604020202020204" pitchFamily="34" charset="0"/>
            </a:rPr>
            <a:t>Potentiel théorique de report modal :</a:t>
          </a:r>
        </a:p>
        <a:p>
          <a:r>
            <a:rPr lang="fr-FR" sz="1600" b="1" dirty="0">
              <a:solidFill>
                <a:srgbClr val="44BC9A"/>
              </a:solidFill>
              <a:latin typeface="Arial" panose="020B0604020202020204" pitchFamily="34" charset="0"/>
              <a:cs typeface="Arial" panose="020B0604020202020204" pitchFamily="34" charset="0"/>
            </a:rPr>
            <a:t>451 agents soit 21% de l’ensemble des automobilistes</a:t>
          </a:r>
        </a:p>
      </dgm:t>
    </dgm:pt>
    <dgm:pt modelId="{F73A0B4A-0831-497C-8035-277EDA48E45A}" type="parTrans" cxnId="{028E93E0-E2BD-46C5-898C-8CAAA0A72F6E}">
      <dgm:prSet/>
      <dgm:spPr/>
      <dgm:t>
        <a:bodyPr/>
        <a:lstStyle/>
        <a:p>
          <a:endParaRPr lang="fr-FR"/>
        </a:p>
      </dgm:t>
    </dgm:pt>
    <dgm:pt modelId="{451CF894-2745-4DEA-B1F0-29C4707C3C66}" type="sibTrans" cxnId="{028E93E0-E2BD-46C5-898C-8CAAA0A72F6E}">
      <dgm:prSet/>
      <dgm:spPr/>
      <dgm:t>
        <a:bodyPr/>
        <a:lstStyle/>
        <a:p>
          <a:endParaRPr lang="fr-FR"/>
        </a:p>
      </dgm:t>
    </dgm:pt>
    <dgm:pt modelId="{2FBC3574-180E-4A92-9F42-0BD5A0E1A485}">
      <dgm:prSet phldrT="[Texte]" custT="1"/>
      <dgm:spPr>
        <a:solidFill>
          <a:srgbClr val="44BC9A"/>
        </a:solidFill>
      </dgm:spPr>
      <dgm:t>
        <a:bodyPr/>
        <a:lstStyle/>
        <a:p>
          <a:r>
            <a:rPr lang="fr-FR" sz="1600" b="1" dirty="0">
              <a:solidFill>
                <a:schemeClr val="bg1"/>
              </a:solidFill>
            </a:rPr>
            <a:t>Compétitif</a:t>
          </a:r>
          <a:br>
            <a:rPr lang="fr-FR" sz="1600" b="1" dirty="0">
              <a:solidFill>
                <a:schemeClr val="bg1"/>
              </a:solidFill>
            </a:rPr>
          </a:br>
          <a:r>
            <a:rPr lang="fr-FR" sz="1200" b="1" i="1" dirty="0">
              <a:solidFill>
                <a:schemeClr val="bg1"/>
              </a:solidFill>
            </a:rPr>
            <a:t>(696)</a:t>
          </a:r>
          <a:endParaRPr lang="fr-FR" sz="1200" b="1" dirty="0">
            <a:solidFill>
              <a:schemeClr val="bg1"/>
            </a:solidFill>
          </a:endParaRPr>
        </a:p>
      </dgm:t>
    </dgm:pt>
    <dgm:pt modelId="{FC83648C-A1AC-4D33-9F67-2BD4333F3B26}" type="parTrans" cxnId="{E76B8267-DEDC-4955-B01E-E2C048B85A15}">
      <dgm:prSet/>
      <dgm:spPr/>
      <dgm:t>
        <a:bodyPr/>
        <a:lstStyle/>
        <a:p>
          <a:endParaRPr lang="fr-FR"/>
        </a:p>
      </dgm:t>
    </dgm:pt>
    <dgm:pt modelId="{FB010ECD-0F54-4D07-80CB-88A67AE060FB}" type="sibTrans" cxnId="{E76B8267-DEDC-4955-B01E-E2C048B85A15}">
      <dgm:prSet/>
      <dgm:spPr/>
      <dgm:t>
        <a:bodyPr/>
        <a:lstStyle/>
        <a:p>
          <a:endParaRPr lang="fr-FR"/>
        </a:p>
      </dgm:t>
    </dgm:pt>
    <dgm:pt modelId="{058304B7-0629-4254-AB2A-B10C7234B907}">
      <dgm:prSet phldrT="[Texte]" custT="1"/>
      <dgm:spPr>
        <a:solidFill>
          <a:srgbClr val="44BC9A"/>
        </a:solidFill>
      </dgm:spPr>
      <dgm:t>
        <a:bodyPr/>
        <a:lstStyle/>
        <a:p>
          <a:r>
            <a:rPr lang="fr-FR" sz="1600" b="1" dirty="0">
              <a:solidFill>
                <a:schemeClr val="bg1"/>
              </a:solidFill>
            </a:rPr>
            <a:t>&lt;  20 min</a:t>
          </a:r>
          <a:r>
            <a:rPr lang="fr-FR" sz="1600" b="1" dirty="0"/>
            <a:t/>
          </a:r>
          <a:br>
            <a:rPr lang="fr-FR" sz="1600" b="1" dirty="0"/>
          </a:br>
          <a:r>
            <a:rPr lang="fr-FR" sz="1100" b="1" i="1" dirty="0">
              <a:solidFill>
                <a:schemeClr val="bg1"/>
              </a:solidFill>
            </a:rPr>
            <a:t>(451)</a:t>
          </a:r>
          <a:endParaRPr lang="fr-FR" sz="1100" b="1" dirty="0"/>
        </a:p>
      </dgm:t>
    </dgm:pt>
    <dgm:pt modelId="{2809768D-BABC-4A3C-B208-6B68A57E1316}" type="parTrans" cxnId="{FDC2976B-E7A3-413F-8B7C-BFE171BF52F9}">
      <dgm:prSet/>
      <dgm:spPr/>
      <dgm:t>
        <a:bodyPr/>
        <a:lstStyle/>
        <a:p>
          <a:endParaRPr lang="fr-FR"/>
        </a:p>
      </dgm:t>
    </dgm:pt>
    <dgm:pt modelId="{2FDC8F3E-AAB9-4B4B-8595-355278C6D616}" type="sibTrans" cxnId="{FDC2976B-E7A3-413F-8B7C-BFE171BF52F9}">
      <dgm:prSet/>
      <dgm:spPr/>
      <dgm:t>
        <a:bodyPr/>
        <a:lstStyle/>
        <a:p>
          <a:endParaRPr lang="fr-FR"/>
        </a:p>
      </dgm:t>
    </dgm:pt>
    <dgm:pt modelId="{BA44100F-4C1B-4AAF-9160-6BAB8A314B88}" type="pres">
      <dgm:prSet presAssocID="{5F77F36E-7370-47BA-9E23-1B5E37F217DD}" presName="Name0" presStyleCnt="0">
        <dgm:presLayoutVars>
          <dgm:chMax val="4"/>
          <dgm:resizeHandles val="exact"/>
        </dgm:presLayoutVars>
      </dgm:prSet>
      <dgm:spPr/>
      <dgm:t>
        <a:bodyPr/>
        <a:lstStyle/>
        <a:p>
          <a:endParaRPr lang="fr-FR"/>
        </a:p>
      </dgm:t>
    </dgm:pt>
    <dgm:pt modelId="{57FF2BBE-09E5-4CD3-BDEE-52CF4D7E051F}" type="pres">
      <dgm:prSet presAssocID="{5F77F36E-7370-47BA-9E23-1B5E37F217DD}" presName="ellipse" presStyleLbl="trBgShp" presStyleIdx="0" presStyleCnt="1"/>
      <dgm:spPr/>
    </dgm:pt>
    <dgm:pt modelId="{815C3800-1D28-461F-8AC6-9FB9B45F6FD2}" type="pres">
      <dgm:prSet presAssocID="{5F77F36E-7370-47BA-9E23-1B5E37F217DD}" presName="arrow1" presStyleLbl="fgShp" presStyleIdx="0" presStyleCnt="1"/>
      <dgm:spPr>
        <a:solidFill>
          <a:srgbClr val="5F6673"/>
        </a:solidFill>
      </dgm:spPr>
    </dgm:pt>
    <dgm:pt modelId="{BD614211-C726-4CCF-9791-22366994A546}" type="pres">
      <dgm:prSet presAssocID="{5F77F36E-7370-47BA-9E23-1B5E37F217DD}" presName="rectangle" presStyleLbl="revTx" presStyleIdx="0" presStyleCnt="1">
        <dgm:presLayoutVars>
          <dgm:bulletEnabled val="1"/>
        </dgm:presLayoutVars>
      </dgm:prSet>
      <dgm:spPr/>
      <dgm:t>
        <a:bodyPr/>
        <a:lstStyle/>
        <a:p>
          <a:endParaRPr lang="fr-FR"/>
        </a:p>
      </dgm:t>
    </dgm:pt>
    <dgm:pt modelId="{85B156F2-DA63-463B-B6CE-0B77F82F71FA}" type="pres">
      <dgm:prSet presAssocID="{2FBC3574-180E-4A92-9F42-0BD5A0E1A485}" presName="item1" presStyleLbl="node1" presStyleIdx="0" presStyleCnt="3" custScaleX="82579" custScaleY="80819" custLinFactNeighborX="8116" custLinFactNeighborY="16232">
        <dgm:presLayoutVars>
          <dgm:bulletEnabled val="1"/>
        </dgm:presLayoutVars>
      </dgm:prSet>
      <dgm:spPr/>
      <dgm:t>
        <a:bodyPr/>
        <a:lstStyle/>
        <a:p>
          <a:endParaRPr lang="fr-FR"/>
        </a:p>
      </dgm:t>
    </dgm:pt>
    <dgm:pt modelId="{00159D25-4909-4A5D-801F-A8B1F43AC142}" type="pres">
      <dgm:prSet presAssocID="{058304B7-0629-4254-AB2A-B10C7234B907}" presName="item2" presStyleLbl="node1" presStyleIdx="1" presStyleCnt="3" custScaleX="95763" custLinFactNeighborX="17278" custLinFactNeighborY="23743">
        <dgm:presLayoutVars>
          <dgm:bulletEnabled val="1"/>
        </dgm:presLayoutVars>
      </dgm:prSet>
      <dgm:spPr/>
      <dgm:t>
        <a:bodyPr/>
        <a:lstStyle/>
        <a:p>
          <a:endParaRPr lang="fr-FR"/>
        </a:p>
      </dgm:t>
    </dgm:pt>
    <dgm:pt modelId="{D147C602-CDEA-4FDA-9810-E040C61F950A}" type="pres">
      <dgm:prSet presAssocID="{9E8E300E-C6CB-4514-B352-93EBBE6776AB}" presName="item3" presStyleLbl="node1" presStyleIdx="2" presStyleCnt="3" custScaleX="108116" custScaleY="107468" custLinFactNeighborX="9662" custLinFactNeighborY="2959">
        <dgm:presLayoutVars>
          <dgm:bulletEnabled val="1"/>
        </dgm:presLayoutVars>
      </dgm:prSet>
      <dgm:spPr/>
      <dgm:t>
        <a:bodyPr/>
        <a:lstStyle/>
        <a:p>
          <a:endParaRPr lang="fr-FR"/>
        </a:p>
      </dgm:t>
    </dgm:pt>
    <dgm:pt modelId="{D4DA7AA9-A476-4966-B0B8-A3DAC17538DF}" type="pres">
      <dgm:prSet presAssocID="{5F77F36E-7370-47BA-9E23-1B5E37F217DD}" presName="funnel" presStyleLbl="trAlignAcc1" presStyleIdx="0" presStyleCnt="1" custLinFactNeighborX="-795" custLinFactNeighborY="-58"/>
      <dgm:spPr>
        <a:ln>
          <a:solidFill>
            <a:srgbClr val="5F6673"/>
          </a:solidFill>
        </a:ln>
      </dgm:spPr>
    </dgm:pt>
  </dgm:ptLst>
  <dgm:cxnLst>
    <dgm:cxn modelId="{2B33B06A-5A35-41BF-9C93-8815A621F87C}" type="presOf" srcId="{884A3084-9CC4-4F9E-A191-F249663536DA}" destId="{D147C602-CDEA-4FDA-9810-E040C61F950A}" srcOrd="0" destOrd="0" presId="urn:microsoft.com/office/officeart/2005/8/layout/funnel1"/>
    <dgm:cxn modelId="{028E93E0-E2BD-46C5-898C-8CAAA0A72F6E}" srcId="{5F77F36E-7370-47BA-9E23-1B5E37F217DD}" destId="{9E8E300E-C6CB-4514-B352-93EBBE6776AB}" srcOrd="3" destOrd="0" parTransId="{F73A0B4A-0831-497C-8035-277EDA48E45A}" sibTransId="{451CF894-2745-4DEA-B1F0-29C4707C3C66}"/>
    <dgm:cxn modelId="{E76B8267-DEDC-4955-B01E-E2C048B85A15}" srcId="{5F77F36E-7370-47BA-9E23-1B5E37F217DD}" destId="{2FBC3574-180E-4A92-9F42-0BD5A0E1A485}" srcOrd="1" destOrd="0" parTransId="{FC83648C-A1AC-4D33-9F67-2BD4333F3B26}" sibTransId="{FB010ECD-0F54-4D07-80CB-88A67AE060FB}"/>
    <dgm:cxn modelId="{0F581EE7-A571-4029-9144-72FDB9F66718}" type="presOf" srcId="{2FBC3574-180E-4A92-9F42-0BD5A0E1A485}" destId="{00159D25-4909-4A5D-801F-A8B1F43AC142}" srcOrd="0" destOrd="0" presId="urn:microsoft.com/office/officeart/2005/8/layout/funnel1"/>
    <dgm:cxn modelId="{D69D3FED-BC01-4232-8227-F4F84FF62ED9}" type="presOf" srcId="{9E8E300E-C6CB-4514-B352-93EBBE6776AB}" destId="{BD614211-C726-4CCF-9791-22366994A546}" srcOrd="0" destOrd="0" presId="urn:microsoft.com/office/officeart/2005/8/layout/funnel1"/>
    <dgm:cxn modelId="{AD692A78-75AC-455E-BB63-89680C68371C}" type="presOf" srcId="{058304B7-0629-4254-AB2A-B10C7234B907}" destId="{85B156F2-DA63-463B-B6CE-0B77F82F71FA}" srcOrd="0" destOrd="0" presId="urn:microsoft.com/office/officeart/2005/8/layout/funnel1"/>
    <dgm:cxn modelId="{88049FF7-E012-41CB-B54E-8439508B1722}" type="presOf" srcId="{5F77F36E-7370-47BA-9E23-1B5E37F217DD}" destId="{BA44100F-4C1B-4AAF-9160-6BAB8A314B88}" srcOrd="0" destOrd="0" presId="urn:microsoft.com/office/officeart/2005/8/layout/funnel1"/>
    <dgm:cxn modelId="{FDC2976B-E7A3-413F-8B7C-BFE171BF52F9}" srcId="{5F77F36E-7370-47BA-9E23-1B5E37F217DD}" destId="{058304B7-0629-4254-AB2A-B10C7234B907}" srcOrd="2" destOrd="0" parTransId="{2809768D-BABC-4A3C-B208-6B68A57E1316}" sibTransId="{2FDC8F3E-AAB9-4B4B-8595-355278C6D616}"/>
    <dgm:cxn modelId="{025FCA3E-4A8C-4BE9-9F23-C48B6131E037}" srcId="{5F77F36E-7370-47BA-9E23-1B5E37F217DD}" destId="{884A3084-9CC4-4F9E-A191-F249663536DA}" srcOrd="0" destOrd="0" parTransId="{69DCCAA7-9F4E-44F5-93CD-6A2A9CE87848}" sibTransId="{C01754A6-F0C4-44CC-B5E2-7742ABCDC0C6}"/>
    <dgm:cxn modelId="{DFF1459F-C3D9-4C56-BF86-3067DF73DB3D}" type="presParOf" srcId="{BA44100F-4C1B-4AAF-9160-6BAB8A314B88}" destId="{57FF2BBE-09E5-4CD3-BDEE-52CF4D7E051F}" srcOrd="0" destOrd="0" presId="urn:microsoft.com/office/officeart/2005/8/layout/funnel1"/>
    <dgm:cxn modelId="{D45646B3-41E3-42FA-BB83-895E1F10BFA0}" type="presParOf" srcId="{BA44100F-4C1B-4AAF-9160-6BAB8A314B88}" destId="{815C3800-1D28-461F-8AC6-9FB9B45F6FD2}" srcOrd="1" destOrd="0" presId="urn:microsoft.com/office/officeart/2005/8/layout/funnel1"/>
    <dgm:cxn modelId="{FA2046F8-5533-457B-B42F-2CF3C97C9D21}" type="presParOf" srcId="{BA44100F-4C1B-4AAF-9160-6BAB8A314B88}" destId="{BD614211-C726-4CCF-9791-22366994A546}" srcOrd="2" destOrd="0" presId="urn:microsoft.com/office/officeart/2005/8/layout/funnel1"/>
    <dgm:cxn modelId="{F79730E6-55A5-4921-ACDA-9029F25EA6AF}" type="presParOf" srcId="{BA44100F-4C1B-4AAF-9160-6BAB8A314B88}" destId="{85B156F2-DA63-463B-B6CE-0B77F82F71FA}" srcOrd="3" destOrd="0" presId="urn:microsoft.com/office/officeart/2005/8/layout/funnel1"/>
    <dgm:cxn modelId="{570F8972-9BB2-43CC-8337-474882091758}" type="presParOf" srcId="{BA44100F-4C1B-4AAF-9160-6BAB8A314B88}" destId="{00159D25-4909-4A5D-801F-A8B1F43AC142}" srcOrd="4" destOrd="0" presId="urn:microsoft.com/office/officeart/2005/8/layout/funnel1"/>
    <dgm:cxn modelId="{F3EF947B-DBF1-4A71-9EF1-B5FF7E39A8C4}" type="presParOf" srcId="{BA44100F-4C1B-4AAF-9160-6BAB8A314B88}" destId="{D147C602-CDEA-4FDA-9810-E040C61F950A}" srcOrd="5" destOrd="0" presId="urn:microsoft.com/office/officeart/2005/8/layout/funnel1"/>
    <dgm:cxn modelId="{CC984770-F247-42C3-B47E-EF4E3433E25C}" type="presParOf" srcId="{BA44100F-4C1B-4AAF-9160-6BAB8A314B88}" destId="{D4DA7AA9-A476-4966-B0B8-A3DAC17538DF}" srcOrd="6" destOrd="0" presId="urn:microsoft.com/office/officeart/2005/8/layout/funnel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F77F36E-7370-47BA-9E23-1B5E37F217DD}"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fr-FR"/>
        </a:p>
      </dgm:t>
    </dgm:pt>
    <dgm:pt modelId="{884A3084-9CC4-4F9E-A191-F249663536DA}">
      <dgm:prSet phldrT="[Texte]" custT="1"/>
      <dgm:spPr>
        <a:solidFill>
          <a:srgbClr val="44BC9A"/>
        </a:solidFill>
      </dgm:spPr>
      <dgm:t>
        <a:bodyPr/>
        <a:lstStyle/>
        <a:p>
          <a:pPr rtl="0">
            <a:buNone/>
          </a:pPr>
          <a:r>
            <a:rPr lang="fr-FR" sz="1400" b="1" dirty="0">
              <a:solidFill>
                <a:schemeClr val="bg1"/>
              </a:solidFill>
              <a:cs typeface="Arial"/>
            </a:rPr>
            <a:t>Pas d’incitation </a:t>
          </a:r>
          <a:r>
            <a:rPr lang="fr-FR" sz="1400" b="1" dirty="0">
              <a:solidFill>
                <a:schemeClr val="bg1"/>
              </a:solidFill>
              <a:latin typeface="Calibri"/>
              <a:cs typeface="Arial"/>
            </a:rPr>
            <a:t>€ </a:t>
          </a:r>
          <a:r>
            <a:rPr lang="fr-FR" sz="1400" b="1" dirty="0">
              <a:solidFill>
                <a:schemeClr val="bg1"/>
              </a:solidFill>
              <a:cs typeface="Arial"/>
            </a:rPr>
            <a:t> </a:t>
          </a:r>
          <a:r>
            <a:rPr lang="fr-FR" sz="1400" b="1" dirty="0">
              <a:solidFill>
                <a:schemeClr val="bg1"/>
              </a:solidFill>
              <a:latin typeface="Calibri"/>
              <a:cs typeface="Arial"/>
            </a:rPr>
            <a:t/>
          </a:r>
          <a:br>
            <a:rPr lang="fr-FR" sz="1400" b="1" dirty="0">
              <a:solidFill>
                <a:schemeClr val="bg1"/>
              </a:solidFill>
              <a:latin typeface="Calibri"/>
              <a:cs typeface="Arial"/>
            </a:rPr>
          </a:br>
          <a:r>
            <a:rPr lang="fr-FR" sz="1400" b="1" dirty="0">
              <a:solidFill>
                <a:schemeClr val="bg1"/>
              </a:solidFill>
              <a:cs typeface="Arial"/>
            </a:rPr>
            <a:t>5 à 20 km</a:t>
          </a:r>
          <a:br>
            <a:rPr lang="fr-FR" sz="1400" b="1" dirty="0">
              <a:solidFill>
                <a:schemeClr val="bg1"/>
              </a:solidFill>
              <a:cs typeface="Arial"/>
            </a:rPr>
          </a:br>
          <a:r>
            <a:rPr lang="fr-FR" sz="1100" b="1" i="1" dirty="0">
              <a:solidFill>
                <a:schemeClr val="bg1"/>
              </a:solidFill>
              <a:cs typeface="Arial"/>
            </a:rPr>
            <a:t>(801)</a:t>
          </a:r>
        </a:p>
      </dgm:t>
    </dgm:pt>
    <dgm:pt modelId="{69DCCAA7-9F4E-44F5-93CD-6A2A9CE87848}" type="parTrans" cxnId="{025FCA3E-4A8C-4BE9-9F23-C48B6131E037}">
      <dgm:prSet/>
      <dgm:spPr/>
      <dgm:t>
        <a:bodyPr/>
        <a:lstStyle/>
        <a:p>
          <a:endParaRPr lang="fr-FR"/>
        </a:p>
      </dgm:t>
    </dgm:pt>
    <dgm:pt modelId="{C01754A6-F0C4-44CC-B5E2-7742ABCDC0C6}" type="sibTrans" cxnId="{025FCA3E-4A8C-4BE9-9F23-C48B6131E037}">
      <dgm:prSet/>
      <dgm:spPr/>
      <dgm:t>
        <a:bodyPr/>
        <a:lstStyle/>
        <a:p>
          <a:endParaRPr lang="fr-FR"/>
        </a:p>
      </dgm:t>
    </dgm:pt>
    <dgm:pt modelId="{9E8E300E-C6CB-4514-B352-93EBBE6776AB}">
      <dgm:prSet phldrT="[Texte]" custT="1"/>
      <dgm:spPr/>
      <dgm:t>
        <a:bodyPr/>
        <a:lstStyle/>
        <a:p>
          <a:r>
            <a:rPr lang="fr-FR" sz="1600" u="sng" dirty="0">
              <a:solidFill>
                <a:srgbClr val="44BC9A"/>
              </a:solidFill>
              <a:latin typeface="Arial" panose="020B0604020202020204" pitchFamily="34" charset="0"/>
              <a:cs typeface="Arial" panose="020B0604020202020204" pitchFamily="34" charset="0"/>
            </a:rPr>
            <a:t>Potentiel théorique de report modal :</a:t>
          </a:r>
        </a:p>
        <a:p>
          <a:r>
            <a:rPr lang="fr-FR" sz="1600" b="1" dirty="0">
              <a:solidFill>
                <a:srgbClr val="44BC9A"/>
              </a:solidFill>
              <a:latin typeface="Arial" panose="020B0604020202020204" pitchFamily="34" charset="0"/>
              <a:cs typeface="Arial" panose="020B0604020202020204" pitchFamily="34" charset="0"/>
            </a:rPr>
            <a:t>417 agents soit 27% des automobilistes</a:t>
          </a:r>
        </a:p>
      </dgm:t>
    </dgm:pt>
    <dgm:pt modelId="{F73A0B4A-0831-497C-8035-277EDA48E45A}" type="parTrans" cxnId="{028E93E0-E2BD-46C5-898C-8CAAA0A72F6E}">
      <dgm:prSet/>
      <dgm:spPr/>
      <dgm:t>
        <a:bodyPr/>
        <a:lstStyle/>
        <a:p>
          <a:endParaRPr lang="fr-FR"/>
        </a:p>
      </dgm:t>
    </dgm:pt>
    <dgm:pt modelId="{451CF894-2745-4DEA-B1F0-29C4707C3C66}" type="sibTrans" cxnId="{028E93E0-E2BD-46C5-898C-8CAAA0A72F6E}">
      <dgm:prSet/>
      <dgm:spPr/>
      <dgm:t>
        <a:bodyPr/>
        <a:lstStyle/>
        <a:p>
          <a:endParaRPr lang="fr-FR"/>
        </a:p>
      </dgm:t>
    </dgm:pt>
    <dgm:pt modelId="{2FBC3574-180E-4A92-9F42-0BD5A0E1A485}">
      <dgm:prSet phldrT="[Texte]" custT="1"/>
      <dgm:spPr>
        <a:solidFill>
          <a:srgbClr val="44BC9A"/>
        </a:solidFill>
      </dgm:spPr>
      <dgm:t>
        <a:bodyPr/>
        <a:lstStyle/>
        <a:p>
          <a:r>
            <a:rPr lang="fr-FR" sz="1600" b="1" dirty="0">
              <a:solidFill>
                <a:schemeClr val="bg1"/>
              </a:solidFill>
            </a:rPr>
            <a:t>Compétitif</a:t>
          </a:r>
          <a:br>
            <a:rPr lang="fr-FR" sz="1600" b="1" dirty="0">
              <a:solidFill>
                <a:schemeClr val="bg1"/>
              </a:solidFill>
            </a:rPr>
          </a:br>
          <a:r>
            <a:rPr lang="fr-FR" sz="1200" b="1" i="1" dirty="0">
              <a:solidFill>
                <a:schemeClr val="bg1"/>
              </a:solidFill>
            </a:rPr>
            <a:t>(798)</a:t>
          </a:r>
          <a:endParaRPr lang="fr-FR" sz="1200" b="1" dirty="0">
            <a:solidFill>
              <a:schemeClr val="bg1"/>
            </a:solidFill>
          </a:endParaRPr>
        </a:p>
      </dgm:t>
    </dgm:pt>
    <dgm:pt modelId="{FC83648C-A1AC-4D33-9F67-2BD4333F3B26}" type="parTrans" cxnId="{E76B8267-DEDC-4955-B01E-E2C048B85A15}">
      <dgm:prSet/>
      <dgm:spPr/>
      <dgm:t>
        <a:bodyPr/>
        <a:lstStyle/>
        <a:p>
          <a:endParaRPr lang="fr-FR"/>
        </a:p>
      </dgm:t>
    </dgm:pt>
    <dgm:pt modelId="{FB010ECD-0F54-4D07-80CB-88A67AE060FB}" type="sibTrans" cxnId="{E76B8267-DEDC-4955-B01E-E2C048B85A15}">
      <dgm:prSet/>
      <dgm:spPr/>
      <dgm:t>
        <a:bodyPr/>
        <a:lstStyle/>
        <a:p>
          <a:endParaRPr lang="fr-FR"/>
        </a:p>
      </dgm:t>
    </dgm:pt>
    <dgm:pt modelId="{058304B7-0629-4254-AB2A-B10C7234B907}">
      <dgm:prSet phldrT="[Texte]" custT="1"/>
      <dgm:spPr>
        <a:solidFill>
          <a:srgbClr val="44BC9A"/>
        </a:solidFill>
      </dgm:spPr>
      <dgm:t>
        <a:bodyPr/>
        <a:lstStyle/>
        <a:p>
          <a:r>
            <a:rPr lang="fr-FR" sz="1600" b="1" dirty="0">
              <a:solidFill>
                <a:schemeClr val="bg1"/>
              </a:solidFill>
            </a:rPr>
            <a:t>&lt;  30 min</a:t>
          </a:r>
          <a:r>
            <a:rPr lang="fr-FR" sz="1600" b="1" dirty="0"/>
            <a:t/>
          </a:r>
          <a:br>
            <a:rPr lang="fr-FR" sz="1600" b="1" dirty="0"/>
          </a:br>
          <a:r>
            <a:rPr lang="fr-FR" sz="1100" b="1" i="1" dirty="0">
              <a:solidFill>
                <a:schemeClr val="bg1"/>
              </a:solidFill>
            </a:rPr>
            <a:t>(417)</a:t>
          </a:r>
          <a:endParaRPr lang="fr-FR" sz="1100" b="1" dirty="0"/>
        </a:p>
      </dgm:t>
    </dgm:pt>
    <dgm:pt modelId="{2809768D-BABC-4A3C-B208-6B68A57E1316}" type="parTrans" cxnId="{FDC2976B-E7A3-413F-8B7C-BFE171BF52F9}">
      <dgm:prSet/>
      <dgm:spPr/>
      <dgm:t>
        <a:bodyPr/>
        <a:lstStyle/>
        <a:p>
          <a:endParaRPr lang="fr-FR"/>
        </a:p>
      </dgm:t>
    </dgm:pt>
    <dgm:pt modelId="{2FDC8F3E-AAB9-4B4B-8595-355278C6D616}" type="sibTrans" cxnId="{FDC2976B-E7A3-413F-8B7C-BFE171BF52F9}">
      <dgm:prSet/>
      <dgm:spPr/>
      <dgm:t>
        <a:bodyPr/>
        <a:lstStyle/>
        <a:p>
          <a:endParaRPr lang="fr-FR"/>
        </a:p>
      </dgm:t>
    </dgm:pt>
    <dgm:pt modelId="{BA44100F-4C1B-4AAF-9160-6BAB8A314B88}" type="pres">
      <dgm:prSet presAssocID="{5F77F36E-7370-47BA-9E23-1B5E37F217DD}" presName="Name0" presStyleCnt="0">
        <dgm:presLayoutVars>
          <dgm:chMax val="4"/>
          <dgm:resizeHandles val="exact"/>
        </dgm:presLayoutVars>
      </dgm:prSet>
      <dgm:spPr/>
      <dgm:t>
        <a:bodyPr/>
        <a:lstStyle/>
        <a:p>
          <a:endParaRPr lang="fr-FR"/>
        </a:p>
      </dgm:t>
    </dgm:pt>
    <dgm:pt modelId="{57FF2BBE-09E5-4CD3-BDEE-52CF4D7E051F}" type="pres">
      <dgm:prSet presAssocID="{5F77F36E-7370-47BA-9E23-1B5E37F217DD}" presName="ellipse" presStyleLbl="trBgShp" presStyleIdx="0" presStyleCnt="1"/>
      <dgm:spPr/>
    </dgm:pt>
    <dgm:pt modelId="{815C3800-1D28-461F-8AC6-9FB9B45F6FD2}" type="pres">
      <dgm:prSet presAssocID="{5F77F36E-7370-47BA-9E23-1B5E37F217DD}" presName="arrow1" presStyleLbl="fgShp" presStyleIdx="0" presStyleCnt="1"/>
      <dgm:spPr>
        <a:solidFill>
          <a:srgbClr val="5F6673"/>
        </a:solidFill>
      </dgm:spPr>
    </dgm:pt>
    <dgm:pt modelId="{BD614211-C726-4CCF-9791-22366994A546}" type="pres">
      <dgm:prSet presAssocID="{5F77F36E-7370-47BA-9E23-1B5E37F217DD}" presName="rectangle" presStyleLbl="revTx" presStyleIdx="0" presStyleCnt="1">
        <dgm:presLayoutVars>
          <dgm:bulletEnabled val="1"/>
        </dgm:presLayoutVars>
      </dgm:prSet>
      <dgm:spPr/>
      <dgm:t>
        <a:bodyPr/>
        <a:lstStyle/>
        <a:p>
          <a:endParaRPr lang="fr-FR"/>
        </a:p>
      </dgm:t>
    </dgm:pt>
    <dgm:pt modelId="{85B156F2-DA63-463B-B6CE-0B77F82F71FA}" type="pres">
      <dgm:prSet presAssocID="{2FBC3574-180E-4A92-9F42-0BD5A0E1A485}" presName="item1" presStyleLbl="node1" presStyleIdx="0" presStyleCnt="3" custScaleX="82579" custScaleY="80819" custLinFactNeighborX="8116" custLinFactNeighborY="16232">
        <dgm:presLayoutVars>
          <dgm:bulletEnabled val="1"/>
        </dgm:presLayoutVars>
      </dgm:prSet>
      <dgm:spPr/>
      <dgm:t>
        <a:bodyPr/>
        <a:lstStyle/>
        <a:p>
          <a:endParaRPr lang="fr-FR"/>
        </a:p>
      </dgm:t>
    </dgm:pt>
    <dgm:pt modelId="{00159D25-4909-4A5D-801F-A8B1F43AC142}" type="pres">
      <dgm:prSet presAssocID="{058304B7-0629-4254-AB2A-B10C7234B907}" presName="item2" presStyleLbl="node1" presStyleIdx="1" presStyleCnt="3" custScaleX="95763" custLinFactNeighborX="17278" custLinFactNeighborY="23743">
        <dgm:presLayoutVars>
          <dgm:bulletEnabled val="1"/>
        </dgm:presLayoutVars>
      </dgm:prSet>
      <dgm:spPr/>
      <dgm:t>
        <a:bodyPr/>
        <a:lstStyle/>
        <a:p>
          <a:endParaRPr lang="fr-FR"/>
        </a:p>
      </dgm:t>
    </dgm:pt>
    <dgm:pt modelId="{D147C602-CDEA-4FDA-9810-E040C61F950A}" type="pres">
      <dgm:prSet presAssocID="{9E8E300E-C6CB-4514-B352-93EBBE6776AB}" presName="item3" presStyleLbl="node1" presStyleIdx="2" presStyleCnt="3" custScaleX="108116" custScaleY="107468" custLinFactNeighborX="9662" custLinFactNeighborY="2959">
        <dgm:presLayoutVars>
          <dgm:bulletEnabled val="1"/>
        </dgm:presLayoutVars>
      </dgm:prSet>
      <dgm:spPr/>
      <dgm:t>
        <a:bodyPr/>
        <a:lstStyle/>
        <a:p>
          <a:endParaRPr lang="fr-FR"/>
        </a:p>
      </dgm:t>
    </dgm:pt>
    <dgm:pt modelId="{D4DA7AA9-A476-4966-B0B8-A3DAC17538DF}" type="pres">
      <dgm:prSet presAssocID="{5F77F36E-7370-47BA-9E23-1B5E37F217DD}" presName="funnel" presStyleLbl="trAlignAcc1" presStyleIdx="0" presStyleCnt="1" custLinFactNeighborX="-795" custLinFactNeighborY="-58"/>
      <dgm:spPr>
        <a:ln>
          <a:solidFill>
            <a:srgbClr val="5F6673"/>
          </a:solidFill>
        </a:ln>
      </dgm:spPr>
    </dgm:pt>
  </dgm:ptLst>
  <dgm:cxnLst>
    <dgm:cxn modelId="{2B33B06A-5A35-41BF-9C93-8815A621F87C}" type="presOf" srcId="{884A3084-9CC4-4F9E-A191-F249663536DA}" destId="{D147C602-CDEA-4FDA-9810-E040C61F950A}" srcOrd="0" destOrd="0" presId="urn:microsoft.com/office/officeart/2005/8/layout/funnel1"/>
    <dgm:cxn modelId="{028E93E0-E2BD-46C5-898C-8CAAA0A72F6E}" srcId="{5F77F36E-7370-47BA-9E23-1B5E37F217DD}" destId="{9E8E300E-C6CB-4514-B352-93EBBE6776AB}" srcOrd="3" destOrd="0" parTransId="{F73A0B4A-0831-497C-8035-277EDA48E45A}" sibTransId="{451CF894-2745-4DEA-B1F0-29C4707C3C66}"/>
    <dgm:cxn modelId="{E76B8267-DEDC-4955-B01E-E2C048B85A15}" srcId="{5F77F36E-7370-47BA-9E23-1B5E37F217DD}" destId="{2FBC3574-180E-4A92-9F42-0BD5A0E1A485}" srcOrd="1" destOrd="0" parTransId="{FC83648C-A1AC-4D33-9F67-2BD4333F3B26}" sibTransId="{FB010ECD-0F54-4D07-80CB-88A67AE060FB}"/>
    <dgm:cxn modelId="{0F581EE7-A571-4029-9144-72FDB9F66718}" type="presOf" srcId="{2FBC3574-180E-4A92-9F42-0BD5A0E1A485}" destId="{00159D25-4909-4A5D-801F-A8B1F43AC142}" srcOrd="0" destOrd="0" presId="urn:microsoft.com/office/officeart/2005/8/layout/funnel1"/>
    <dgm:cxn modelId="{D69D3FED-BC01-4232-8227-F4F84FF62ED9}" type="presOf" srcId="{9E8E300E-C6CB-4514-B352-93EBBE6776AB}" destId="{BD614211-C726-4CCF-9791-22366994A546}" srcOrd="0" destOrd="0" presId="urn:microsoft.com/office/officeart/2005/8/layout/funnel1"/>
    <dgm:cxn modelId="{AD692A78-75AC-455E-BB63-89680C68371C}" type="presOf" srcId="{058304B7-0629-4254-AB2A-B10C7234B907}" destId="{85B156F2-DA63-463B-B6CE-0B77F82F71FA}" srcOrd="0" destOrd="0" presId="urn:microsoft.com/office/officeart/2005/8/layout/funnel1"/>
    <dgm:cxn modelId="{88049FF7-E012-41CB-B54E-8439508B1722}" type="presOf" srcId="{5F77F36E-7370-47BA-9E23-1B5E37F217DD}" destId="{BA44100F-4C1B-4AAF-9160-6BAB8A314B88}" srcOrd="0" destOrd="0" presId="urn:microsoft.com/office/officeart/2005/8/layout/funnel1"/>
    <dgm:cxn modelId="{FDC2976B-E7A3-413F-8B7C-BFE171BF52F9}" srcId="{5F77F36E-7370-47BA-9E23-1B5E37F217DD}" destId="{058304B7-0629-4254-AB2A-B10C7234B907}" srcOrd="2" destOrd="0" parTransId="{2809768D-BABC-4A3C-B208-6B68A57E1316}" sibTransId="{2FDC8F3E-AAB9-4B4B-8595-355278C6D616}"/>
    <dgm:cxn modelId="{025FCA3E-4A8C-4BE9-9F23-C48B6131E037}" srcId="{5F77F36E-7370-47BA-9E23-1B5E37F217DD}" destId="{884A3084-9CC4-4F9E-A191-F249663536DA}" srcOrd="0" destOrd="0" parTransId="{69DCCAA7-9F4E-44F5-93CD-6A2A9CE87848}" sibTransId="{C01754A6-F0C4-44CC-B5E2-7742ABCDC0C6}"/>
    <dgm:cxn modelId="{DFF1459F-C3D9-4C56-BF86-3067DF73DB3D}" type="presParOf" srcId="{BA44100F-4C1B-4AAF-9160-6BAB8A314B88}" destId="{57FF2BBE-09E5-4CD3-BDEE-52CF4D7E051F}" srcOrd="0" destOrd="0" presId="urn:microsoft.com/office/officeart/2005/8/layout/funnel1"/>
    <dgm:cxn modelId="{D45646B3-41E3-42FA-BB83-895E1F10BFA0}" type="presParOf" srcId="{BA44100F-4C1B-4AAF-9160-6BAB8A314B88}" destId="{815C3800-1D28-461F-8AC6-9FB9B45F6FD2}" srcOrd="1" destOrd="0" presId="urn:microsoft.com/office/officeart/2005/8/layout/funnel1"/>
    <dgm:cxn modelId="{FA2046F8-5533-457B-B42F-2CF3C97C9D21}" type="presParOf" srcId="{BA44100F-4C1B-4AAF-9160-6BAB8A314B88}" destId="{BD614211-C726-4CCF-9791-22366994A546}" srcOrd="2" destOrd="0" presId="urn:microsoft.com/office/officeart/2005/8/layout/funnel1"/>
    <dgm:cxn modelId="{F79730E6-55A5-4921-ACDA-9029F25EA6AF}" type="presParOf" srcId="{BA44100F-4C1B-4AAF-9160-6BAB8A314B88}" destId="{85B156F2-DA63-463B-B6CE-0B77F82F71FA}" srcOrd="3" destOrd="0" presId="urn:microsoft.com/office/officeart/2005/8/layout/funnel1"/>
    <dgm:cxn modelId="{570F8972-9BB2-43CC-8337-474882091758}" type="presParOf" srcId="{BA44100F-4C1B-4AAF-9160-6BAB8A314B88}" destId="{00159D25-4909-4A5D-801F-A8B1F43AC142}" srcOrd="4" destOrd="0" presId="urn:microsoft.com/office/officeart/2005/8/layout/funnel1"/>
    <dgm:cxn modelId="{F3EF947B-DBF1-4A71-9EF1-B5FF7E39A8C4}" type="presParOf" srcId="{BA44100F-4C1B-4AAF-9160-6BAB8A314B88}" destId="{D147C602-CDEA-4FDA-9810-E040C61F950A}" srcOrd="5" destOrd="0" presId="urn:microsoft.com/office/officeart/2005/8/layout/funnel1"/>
    <dgm:cxn modelId="{CC984770-F247-42C3-B47E-EF4E3433E25C}" type="presParOf" srcId="{BA44100F-4C1B-4AAF-9160-6BAB8A314B88}" destId="{D4DA7AA9-A476-4966-B0B8-A3DAC17538DF}" srcOrd="6" destOrd="0" presId="urn:microsoft.com/office/officeart/2005/8/layout/funne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F77F36E-7370-47BA-9E23-1B5E37F217DD}"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fr-FR"/>
        </a:p>
      </dgm:t>
    </dgm:pt>
    <dgm:pt modelId="{884A3084-9CC4-4F9E-A191-F249663536DA}">
      <dgm:prSet phldrT="[Texte]" custT="1"/>
      <dgm:spPr>
        <a:solidFill>
          <a:srgbClr val="44BC9A"/>
        </a:solidFill>
      </dgm:spPr>
      <dgm:t>
        <a:bodyPr/>
        <a:lstStyle/>
        <a:p>
          <a:pPr rtl="0">
            <a:buNone/>
          </a:pPr>
          <a:r>
            <a:rPr lang="fr-FR" sz="1400" b="1" dirty="0">
              <a:solidFill>
                <a:schemeClr val="bg1"/>
              </a:solidFill>
              <a:cs typeface="Arial"/>
            </a:rPr>
            <a:t>Pas d’incitation </a:t>
          </a:r>
          <a:r>
            <a:rPr lang="fr-FR" sz="1400" b="1" dirty="0">
              <a:solidFill>
                <a:schemeClr val="bg1"/>
              </a:solidFill>
              <a:latin typeface="Calibri"/>
              <a:cs typeface="Arial"/>
            </a:rPr>
            <a:t>€ </a:t>
          </a:r>
          <a:r>
            <a:rPr lang="fr-FR" sz="1400" b="1" dirty="0">
              <a:solidFill>
                <a:schemeClr val="bg1"/>
              </a:solidFill>
              <a:cs typeface="Arial"/>
            </a:rPr>
            <a:t> </a:t>
          </a:r>
          <a:r>
            <a:rPr lang="fr-FR" sz="1400" b="1" dirty="0">
              <a:solidFill>
                <a:schemeClr val="bg1"/>
              </a:solidFill>
              <a:latin typeface="Calibri"/>
              <a:cs typeface="Arial"/>
            </a:rPr>
            <a:t/>
          </a:r>
          <a:br>
            <a:rPr lang="fr-FR" sz="1400" b="1" dirty="0">
              <a:solidFill>
                <a:schemeClr val="bg1"/>
              </a:solidFill>
              <a:latin typeface="Calibri"/>
              <a:cs typeface="Arial"/>
            </a:rPr>
          </a:br>
          <a:r>
            <a:rPr lang="fr-FR" sz="1400" b="1" dirty="0">
              <a:solidFill>
                <a:schemeClr val="bg1"/>
              </a:solidFill>
              <a:cs typeface="Arial"/>
            </a:rPr>
            <a:t>5 à 20 km</a:t>
          </a:r>
          <a:br>
            <a:rPr lang="fr-FR" sz="1400" b="1" dirty="0">
              <a:solidFill>
                <a:schemeClr val="bg1"/>
              </a:solidFill>
              <a:cs typeface="Arial"/>
            </a:rPr>
          </a:br>
          <a:r>
            <a:rPr lang="fr-FR" sz="1100" b="1" i="1" dirty="0">
              <a:solidFill>
                <a:schemeClr val="bg1"/>
              </a:solidFill>
              <a:cs typeface="Arial"/>
            </a:rPr>
            <a:t>(268)</a:t>
          </a:r>
        </a:p>
      </dgm:t>
    </dgm:pt>
    <dgm:pt modelId="{69DCCAA7-9F4E-44F5-93CD-6A2A9CE87848}" type="parTrans" cxnId="{025FCA3E-4A8C-4BE9-9F23-C48B6131E037}">
      <dgm:prSet/>
      <dgm:spPr/>
      <dgm:t>
        <a:bodyPr/>
        <a:lstStyle/>
        <a:p>
          <a:endParaRPr lang="fr-FR"/>
        </a:p>
      </dgm:t>
    </dgm:pt>
    <dgm:pt modelId="{C01754A6-F0C4-44CC-B5E2-7742ABCDC0C6}" type="sibTrans" cxnId="{025FCA3E-4A8C-4BE9-9F23-C48B6131E037}">
      <dgm:prSet/>
      <dgm:spPr/>
      <dgm:t>
        <a:bodyPr/>
        <a:lstStyle/>
        <a:p>
          <a:endParaRPr lang="fr-FR"/>
        </a:p>
      </dgm:t>
    </dgm:pt>
    <dgm:pt modelId="{9E8E300E-C6CB-4514-B352-93EBBE6776AB}">
      <dgm:prSet phldrT="[Texte]" custT="1"/>
      <dgm:spPr/>
      <dgm:t>
        <a:bodyPr/>
        <a:lstStyle/>
        <a:p>
          <a:r>
            <a:rPr lang="fr-FR" sz="1600" u="sng" dirty="0">
              <a:solidFill>
                <a:srgbClr val="44BC9A"/>
              </a:solidFill>
              <a:latin typeface="Arial" panose="020B0604020202020204" pitchFamily="34" charset="0"/>
              <a:cs typeface="Arial" panose="020B0604020202020204" pitchFamily="34" charset="0"/>
            </a:rPr>
            <a:t>Potentiel théorique de report modal :</a:t>
          </a:r>
        </a:p>
        <a:p>
          <a:r>
            <a:rPr lang="fr-FR" sz="1600" b="1" dirty="0">
              <a:solidFill>
                <a:srgbClr val="44BC9A"/>
              </a:solidFill>
              <a:latin typeface="Arial" panose="020B0604020202020204" pitchFamily="34" charset="0"/>
              <a:cs typeface="Arial" panose="020B0604020202020204" pitchFamily="34" charset="0"/>
            </a:rPr>
            <a:t>117 agents soit 23% des automobilistes</a:t>
          </a:r>
        </a:p>
      </dgm:t>
    </dgm:pt>
    <dgm:pt modelId="{F73A0B4A-0831-497C-8035-277EDA48E45A}" type="parTrans" cxnId="{028E93E0-E2BD-46C5-898C-8CAAA0A72F6E}">
      <dgm:prSet/>
      <dgm:spPr/>
      <dgm:t>
        <a:bodyPr/>
        <a:lstStyle/>
        <a:p>
          <a:endParaRPr lang="fr-FR"/>
        </a:p>
      </dgm:t>
    </dgm:pt>
    <dgm:pt modelId="{451CF894-2745-4DEA-B1F0-29C4707C3C66}" type="sibTrans" cxnId="{028E93E0-E2BD-46C5-898C-8CAAA0A72F6E}">
      <dgm:prSet/>
      <dgm:spPr/>
      <dgm:t>
        <a:bodyPr/>
        <a:lstStyle/>
        <a:p>
          <a:endParaRPr lang="fr-FR"/>
        </a:p>
      </dgm:t>
    </dgm:pt>
    <dgm:pt modelId="{2FBC3574-180E-4A92-9F42-0BD5A0E1A485}">
      <dgm:prSet phldrT="[Texte]" custT="1"/>
      <dgm:spPr>
        <a:solidFill>
          <a:srgbClr val="44BC9A"/>
        </a:solidFill>
      </dgm:spPr>
      <dgm:t>
        <a:bodyPr/>
        <a:lstStyle/>
        <a:p>
          <a:r>
            <a:rPr lang="fr-FR" sz="1600" b="1" dirty="0">
              <a:solidFill>
                <a:schemeClr val="bg1"/>
              </a:solidFill>
            </a:rPr>
            <a:t>Compétitif</a:t>
          </a:r>
          <a:br>
            <a:rPr lang="fr-FR" sz="1600" b="1" dirty="0">
              <a:solidFill>
                <a:schemeClr val="bg1"/>
              </a:solidFill>
            </a:rPr>
          </a:br>
          <a:r>
            <a:rPr lang="fr-FR" sz="1200" b="1" i="1" dirty="0">
              <a:solidFill>
                <a:schemeClr val="bg1"/>
              </a:solidFill>
            </a:rPr>
            <a:t>(257)</a:t>
          </a:r>
          <a:endParaRPr lang="fr-FR" sz="1200" b="1" dirty="0">
            <a:solidFill>
              <a:schemeClr val="bg1"/>
            </a:solidFill>
          </a:endParaRPr>
        </a:p>
      </dgm:t>
    </dgm:pt>
    <dgm:pt modelId="{FC83648C-A1AC-4D33-9F67-2BD4333F3B26}" type="parTrans" cxnId="{E76B8267-DEDC-4955-B01E-E2C048B85A15}">
      <dgm:prSet/>
      <dgm:spPr/>
      <dgm:t>
        <a:bodyPr/>
        <a:lstStyle/>
        <a:p>
          <a:endParaRPr lang="fr-FR"/>
        </a:p>
      </dgm:t>
    </dgm:pt>
    <dgm:pt modelId="{FB010ECD-0F54-4D07-80CB-88A67AE060FB}" type="sibTrans" cxnId="{E76B8267-DEDC-4955-B01E-E2C048B85A15}">
      <dgm:prSet/>
      <dgm:spPr/>
      <dgm:t>
        <a:bodyPr/>
        <a:lstStyle/>
        <a:p>
          <a:endParaRPr lang="fr-FR"/>
        </a:p>
      </dgm:t>
    </dgm:pt>
    <dgm:pt modelId="{058304B7-0629-4254-AB2A-B10C7234B907}">
      <dgm:prSet phldrT="[Texte]" custT="1"/>
      <dgm:spPr>
        <a:solidFill>
          <a:srgbClr val="44BC9A"/>
        </a:solidFill>
      </dgm:spPr>
      <dgm:t>
        <a:bodyPr/>
        <a:lstStyle/>
        <a:p>
          <a:r>
            <a:rPr lang="fr-FR" sz="1600" b="1" dirty="0">
              <a:solidFill>
                <a:schemeClr val="bg1"/>
              </a:solidFill>
            </a:rPr>
            <a:t>&lt;  30 min</a:t>
          </a:r>
          <a:r>
            <a:rPr lang="fr-FR" sz="1600" b="1" dirty="0"/>
            <a:t/>
          </a:r>
          <a:br>
            <a:rPr lang="fr-FR" sz="1600" b="1" dirty="0"/>
          </a:br>
          <a:r>
            <a:rPr lang="fr-FR" sz="1100" b="1" i="1" dirty="0">
              <a:solidFill>
                <a:schemeClr val="bg1"/>
              </a:solidFill>
            </a:rPr>
            <a:t>(117)</a:t>
          </a:r>
          <a:endParaRPr lang="fr-FR" sz="1100" b="1" dirty="0"/>
        </a:p>
      </dgm:t>
    </dgm:pt>
    <dgm:pt modelId="{2809768D-BABC-4A3C-B208-6B68A57E1316}" type="parTrans" cxnId="{FDC2976B-E7A3-413F-8B7C-BFE171BF52F9}">
      <dgm:prSet/>
      <dgm:spPr/>
      <dgm:t>
        <a:bodyPr/>
        <a:lstStyle/>
        <a:p>
          <a:endParaRPr lang="fr-FR"/>
        </a:p>
      </dgm:t>
    </dgm:pt>
    <dgm:pt modelId="{2FDC8F3E-AAB9-4B4B-8595-355278C6D616}" type="sibTrans" cxnId="{FDC2976B-E7A3-413F-8B7C-BFE171BF52F9}">
      <dgm:prSet/>
      <dgm:spPr/>
      <dgm:t>
        <a:bodyPr/>
        <a:lstStyle/>
        <a:p>
          <a:endParaRPr lang="fr-FR"/>
        </a:p>
      </dgm:t>
    </dgm:pt>
    <dgm:pt modelId="{BA44100F-4C1B-4AAF-9160-6BAB8A314B88}" type="pres">
      <dgm:prSet presAssocID="{5F77F36E-7370-47BA-9E23-1B5E37F217DD}" presName="Name0" presStyleCnt="0">
        <dgm:presLayoutVars>
          <dgm:chMax val="4"/>
          <dgm:resizeHandles val="exact"/>
        </dgm:presLayoutVars>
      </dgm:prSet>
      <dgm:spPr/>
      <dgm:t>
        <a:bodyPr/>
        <a:lstStyle/>
        <a:p>
          <a:endParaRPr lang="fr-FR"/>
        </a:p>
      </dgm:t>
    </dgm:pt>
    <dgm:pt modelId="{57FF2BBE-09E5-4CD3-BDEE-52CF4D7E051F}" type="pres">
      <dgm:prSet presAssocID="{5F77F36E-7370-47BA-9E23-1B5E37F217DD}" presName="ellipse" presStyleLbl="trBgShp" presStyleIdx="0" presStyleCnt="1"/>
      <dgm:spPr/>
    </dgm:pt>
    <dgm:pt modelId="{815C3800-1D28-461F-8AC6-9FB9B45F6FD2}" type="pres">
      <dgm:prSet presAssocID="{5F77F36E-7370-47BA-9E23-1B5E37F217DD}" presName="arrow1" presStyleLbl="fgShp" presStyleIdx="0" presStyleCnt="1"/>
      <dgm:spPr>
        <a:solidFill>
          <a:srgbClr val="5F6673"/>
        </a:solidFill>
      </dgm:spPr>
    </dgm:pt>
    <dgm:pt modelId="{BD614211-C726-4CCF-9791-22366994A546}" type="pres">
      <dgm:prSet presAssocID="{5F77F36E-7370-47BA-9E23-1B5E37F217DD}" presName="rectangle" presStyleLbl="revTx" presStyleIdx="0" presStyleCnt="1">
        <dgm:presLayoutVars>
          <dgm:bulletEnabled val="1"/>
        </dgm:presLayoutVars>
      </dgm:prSet>
      <dgm:spPr/>
      <dgm:t>
        <a:bodyPr/>
        <a:lstStyle/>
        <a:p>
          <a:endParaRPr lang="fr-FR"/>
        </a:p>
      </dgm:t>
    </dgm:pt>
    <dgm:pt modelId="{85B156F2-DA63-463B-B6CE-0B77F82F71FA}" type="pres">
      <dgm:prSet presAssocID="{2FBC3574-180E-4A92-9F42-0BD5A0E1A485}" presName="item1" presStyleLbl="node1" presStyleIdx="0" presStyleCnt="3" custScaleX="82579" custScaleY="80819" custLinFactNeighborX="8116" custLinFactNeighborY="16232">
        <dgm:presLayoutVars>
          <dgm:bulletEnabled val="1"/>
        </dgm:presLayoutVars>
      </dgm:prSet>
      <dgm:spPr/>
      <dgm:t>
        <a:bodyPr/>
        <a:lstStyle/>
        <a:p>
          <a:endParaRPr lang="fr-FR"/>
        </a:p>
      </dgm:t>
    </dgm:pt>
    <dgm:pt modelId="{00159D25-4909-4A5D-801F-A8B1F43AC142}" type="pres">
      <dgm:prSet presAssocID="{058304B7-0629-4254-AB2A-B10C7234B907}" presName="item2" presStyleLbl="node1" presStyleIdx="1" presStyleCnt="3" custScaleX="95763" custLinFactNeighborX="17278" custLinFactNeighborY="23743">
        <dgm:presLayoutVars>
          <dgm:bulletEnabled val="1"/>
        </dgm:presLayoutVars>
      </dgm:prSet>
      <dgm:spPr/>
      <dgm:t>
        <a:bodyPr/>
        <a:lstStyle/>
        <a:p>
          <a:endParaRPr lang="fr-FR"/>
        </a:p>
      </dgm:t>
    </dgm:pt>
    <dgm:pt modelId="{D147C602-CDEA-4FDA-9810-E040C61F950A}" type="pres">
      <dgm:prSet presAssocID="{9E8E300E-C6CB-4514-B352-93EBBE6776AB}" presName="item3" presStyleLbl="node1" presStyleIdx="2" presStyleCnt="3" custScaleX="108116" custScaleY="107468" custLinFactNeighborX="9662" custLinFactNeighborY="2959">
        <dgm:presLayoutVars>
          <dgm:bulletEnabled val="1"/>
        </dgm:presLayoutVars>
      </dgm:prSet>
      <dgm:spPr/>
      <dgm:t>
        <a:bodyPr/>
        <a:lstStyle/>
        <a:p>
          <a:endParaRPr lang="fr-FR"/>
        </a:p>
      </dgm:t>
    </dgm:pt>
    <dgm:pt modelId="{D4DA7AA9-A476-4966-B0B8-A3DAC17538DF}" type="pres">
      <dgm:prSet presAssocID="{5F77F36E-7370-47BA-9E23-1B5E37F217DD}" presName="funnel" presStyleLbl="trAlignAcc1" presStyleIdx="0" presStyleCnt="1" custLinFactNeighborX="-795" custLinFactNeighborY="-58"/>
      <dgm:spPr>
        <a:ln>
          <a:solidFill>
            <a:srgbClr val="5F6673"/>
          </a:solidFill>
        </a:ln>
      </dgm:spPr>
    </dgm:pt>
  </dgm:ptLst>
  <dgm:cxnLst>
    <dgm:cxn modelId="{2B33B06A-5A35-41BF-9C93-8815A621F87C}" type="presOf" srcId="{884A3084-9CC4-4F9E-A191-F249663536DA}" destId="{D147C602-CDEA-4FDA-9810-E040C61F950A}" srcOrd="0" destOrd="0" presId="urn:microsoft.com/office/officeart/2005/8/layout/funnel1"/>
    <dgm:cxn modelId="{028E93E0-E2BD-46C5-898C-8CAAA0A72F6E}" srcId="{5F77F36E-7370-47BA-9E23-1B5E37F217DD}" destId="{9E8E300E-C6CB-4514-B352-93EBBE6776AB}" srcOrd="3" destOrd="0" parTransId="{F73A0B4A-0831-497C-8035-277EDA48E45A}" sibTransId="{451CF894-2745-4DEA-B1F0-29C4707C3C66}"/>
    <dgm:cxn modelId="{E76B8267-DEDC-4955-B01E-E2C048B85A15}" srcId="{5F77F36E-7370-47BA-9E23-1B5E37F217DD}" destId="{2FBC3574-180E-4A92-9F42-0BD5A0E1A485}" srcOrd="1" destOrd="0" parTransId="{FC83648C-A1AC-4D33-9F67-2BD4333F3B26}" sibTransId="{FB010ECD-0F54-4D07-80CB-88A67AE060FB}"/>
    <dgm:cxn modelId="{0F581EE7-A571-4029-9144-72FDB9F66718}" type="presOf" srcId="{2FBC3574-180E-4A92-9F42-0BD5A0E1A485}" destId="{00159D25-4909-4A5D-801F-A8B1F43AC142}" srcOrd="0" destOrd="0" presId="urn:microsoft.com/office/officeart/2005/8/layout/funnel1"/>
    <dgm:cxn modelId="{D69D3FED-BC01-4232-8227-F4F84FF62ED9}" type="presOf" srcId="{9E8E300E-C6CB-4514-B352-93EBBE6776AB}" destId="{BD614211-C726-4CCF-9791-22366994A546}" srcOrd="0" destOrd="0" presId="urn:microsoft.com/office/officeart/2005/8/layout/funnel1"/>
    <dgm:cxn modelId="{AD692A78-75AC-455E-BB63-89680C68371C}" type="presOf" srcId="{058304B7-0629-4254-AB2A-B10C7234B907}" destId="{85B156F2-DA63-463B-B6CE-0B77F82F71FA}" srcOrd="0" destOrd="0" presId="urn:microsoft.com/office/officeart/2005/8/layout/funnel1"/>
    <dgm:cxn modelId="{88049FF7-E012-41CB-B54E-8439508B1722}" type="presOf" srcId="{5F77F36E-7370-47BA-9E23-1B5E37F217DD}" destId="{BA44100F-4C1B-4AAF-9160-6BAB8A314B88}" srcOrd="0" destOrd="0" presId="urn:microsoft.com/office/officeart/2005/8/layout/funnel1"/>
    <dgm:cxn modelId="{FDC2976B-E7A3-413F-8B7C-BFE171BF52F9}" srcId="{5F77F36E-7370-47BA-9E23-1B5E37F217DD}" destId="{058304B7-0629-4254-AB2A-B10C7234B907}" srcOrd="2" destOrd="0" parTransId="{2809768D-BABC-4A3C-B208-6B68A57E1316}" sibTransId="{2FDC8F3E-AAB9-4B4B-8595-355278C6D616}"/>
    <dgm:cxn modelId="{025FCA3E-4A8C-4BE9-9F23-C48B6131E037}" srcId="{5F77F36E-7370-47BA-9E23-1B5E37F217DD}" destId="{884A3084-9CC4-4F9E-A191-F249663536DA}" srcOrd="0" destOrd="0" parTransId="{69DCCAA7-9F4E-44F5-93CD-6A2A9CE87848}" sibTransId="{C01754A6-F0C4-44CC-B5E2-7742ABCDC0C6}"/>
    <dgm:cxn modelId="{DFF1459F-C3D9-4C56-BF86-3067DF73DB3D}" type="presParOf" srcId="{BA44100F-4C1B-4AAF-9160-6BAB8A314B88}" destId="{57FF2BBE-09E5-4CD3-BDEE-52CF4D7E051F}" srcOrd="0" destOrd="0" presId="urn:microsoft.com/office/officeart/2005/8/layout/funnel1"/>
    <dgm:cxn modelId="{D45646B3-41E3-42FA-BB83-895E1F10BFA0}" type="presParOf" srcId="{BA44100F-4C1B-4AAF-9160-6BAB8A314B88}" destId="{815C3800-1D28-461F-8AC6-9FB9B45F6FD2}" srcOrd="1" destOrd="0" presId="urn:microsoft.com/office/officeart/2005/8/layout/funnel1"/>
    <dgm:cxn modelId="{FA2046F8-5533-457B-B42F-2CF3C97C9D21}" type="presParOf" srcId="{BA44100F-4C1B-4AAF-9160-6BAB8A314B88}" destId="{BD614211-C726-4CCF-9791-22366994A546}" srcOrd="2" destOrd="0" presId="urn:microsoft.com/office/officeart/2005/8/layout/funnel1"/>
    <dgm:cxn modelId="{F79730E6-55A5-4921-ACDA-9029F25EA6AF}" type="presParOf" srcId="{BA44100F-4C1B-4AAF-9160-6BAB8A314B88}" destId="{85B156F2-DA63-463B-B6CE-0B77F82F71FA}" srcOrd="3" destOrd="0" presId="urn:microsoft.com/office/officeart/2005/8/layout/funnel1"/>
    <dgm:cxn modelId="{570F8972-9BB2-43CC-8337-474882091758}" type="presParOf" srcId="{BA44100F-4C1B-4AAF-9160-6BAB8A314B88}" destId="{00159D25-4909-4A5D-801F-A8B1F43AC142}" srcOrd="4" destOrd="0" presId="urn:microsoft.com/office/officeart/2005/8/layout/funnel1"/>
    <dgm:cxn modelId="{F3EF947B-DBF1-4A71-9EF1-B5FF7E39A8C4}" type="presParOf" srcId="{BA44100F-4C1B-4AAF-9160-6BAB8A314B88}" destId="{D147C602-CDEA-4FDA-9810-E040C61F950A}" srcOrd="5" destOrd="0" presId="urn:microsoft.com/office/officeart/2005/8/layout/funnel1"/>
    <dgm:cxn modelId="{CC984770-F247-42C3-B47E-EF4E3433E25C}" type="presParOf" srcId="{BA44100F-4C1B-4AAF-9160-6BAB8A314B88}" destId="{D4DA7AA9-A476-4966-B0B8-A3DAC17538DF}"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F77F36E-7370-47BA-9E23-1B5E37F217DD}"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fr-FR"/>
        </a:p>
      </dgm:t>
    </dgm:pt>
    <dgm:pt modelId="{884A3084-9CC4-4F9E-A191-F249663536DA}">
      <dgm:prSet phldrT="[Texte]" custT="1"/>
      <dgm:spPr>
        <a:solidFill>
          <a:srgbClr val="44BC9A"/>
        </a:solidFill>
      </dgm:spPr>
      <dgm:t>
        <a:bodyPr/>
        <a:lstStyle/>
        <a:p>
          <a:pPr rtl="0">
            <a:buNone/>
          </a:pPr>
          <a:r>
            <a:rPr lang="fr-FR" sz="1100" b="1" i="1" dirty="0">
              <a:solidFill>
                <a:schemeClr val="bg1"/>
              </a:solidFill>
              <a:cs typeface="Arial"/>
            </a:rPr>
            <a:t>268</a:t>
          </a:r>
        </a:p>
      </dgm:t>
    </dgm:pt>
    <dgm:pt modelId="{69DCCAA7-9F4E-44F5-93CD-6A2A9CE87848}" type="parTrans" cxnId="{025FCA3E-4A8C-4BE9-9F23-C48B6131E037}">
      <dgm:prSet/>
      <dgm:spPr/>
      <dgm:t>
        <a:bodyPr/>
        <a:lstStyle/>
        <a:p>
          <a:endParaRPr lang="fr-FR"/>
        </a:p>
      </dgm:t>
    </dgm:pt>
    <dgm:pt modelId="{C01754A6-F0C4-44CC-B5E2-7742ABCDC0C6}" type="sibTrans" cxnId="{025FCA3E-4A8C-4BE9-9F23-C48B6131E037}">
      <dgm:prSet/>
      <dgm:spPr/>
      <dgm:t>
        <a:bodyPr/>
        <a:lstStyle/>
        <a:p>
          <a:endParaRPr lang="fr-FR"/>
        </a:p>
      </dgm:t>
    </dgm:pt>
    <dgm:pt modelId="{9E8E300E-C6CB-4514-B352-93EBBE6776AB}">
      <dgm:prSet phldrT="[Texte]" custT="1"/>
      <dgm:spPr/>
      <dgm:t>
        <a:bodyPr/>
        <a:lstStyle/>
        <a:p>
          <a:r>
            <a:rPr lang="fr-FR" sz="1200" u="sng" dirty="0">
              <a:solidFill>
                <a:srgbClr val="44BC9A"/>
              </a:solidFill>
              <a:latin typeface="Arial" panose="020B0604020202020204" pitchFamily="34" charset="0"/>
              <a:cs typeface="Arial" panose="020B0604020202020204" pitchFamily="34" charset="0"/>
            </a:rPr>
            <a:t>Potentiel théorique de report modal :</a:t>
          </a:r>
        </a:p>
        <a:p>
          <a:r>
            <a:rPr lang="fr-FR" sz="1200" b="1" dirty="0">
              <a:solidFill>
                <a:srgbClr val="44BC9A"/>
              </a:solidFill>
              <a:latin typeface="Arial" panose="020B0604020202020204" pitchFamily="34" charset="0"/>
              <a:cs typeface="Arial" panose="020B0604020202020204" pitchFamily="34" charset="0"/>
            </a:rPr>
            <a:t>69 agents soit 14% des automobilistes</a:t>
          </a:r>
        </a:p>
      </dgm:t>
    </dgm:pt>
    <dgm:pt modelId="{F73A0B4A-0831-497C-8035-277EDA48E45A}" type="parTrans" cxnId="{028E93E0-E2BD-46C5-898C-8CAAA0A72F6E}">
      <dgm:prSet/>
      <dgm:spPr/>
      <dgm:t>
        <a:bodyPr/>
        <a:lstStyle/>
        <a:p>
          <a:endParaRPr lang="fr-FR"/>
        </a:p>
      </dgm:t>
    </dgm:pt>
    <dgm:pt modelId="{451CF894-2745-4DEA-B1F0-29C4707C3C66}" type="sibTrans" cxnId="{028E93E0-E2BD-46C5-898C-8CAAA0A72F6E}">
      <dgm:prSet/>
      <dgm:spPr/>
      <dgm:t>
        <a:bodyPr/>
        <a:lstStyle/>
        <a:p>
          <a:endParaRPr lang="fr-FR"/>
        </a:p>
      </dgm:t>
    </dgm:pt>
    <dgm:pt modelId="{2FBC3574-180E-4A92-9F42-0BD5A0E1A485}">
      <dgm:prSet phldrT="[Texte]" custT="1"/>
      <dgm:spPr>
        <a:solidFill>
          <a:srgbClr val="44BC9A"/>
        </a:solidFill>
      </dgm:spPr>
      <dgm:t>
        <a:bodyPr/>
        <a:lstStyle/>
        <a:p>
          <a:r>
            <a:rPr lang="fr-FR" sz="1200" b="1" i="1" dirty="0">
              <a:solidFill>
                <a:schemeClr val="bg1"/>
              </a:solidFill>
            </a:rPr>
            <a:t>257</a:t>
          </a:r>
          <a:endParaRPr lang="fr-FR" sz="1200" b="1" dirty="0">
            <a:solidFill>
              <a:schemeClr val="bg1"/>
            </a:solidFill>
          </a:endParaRPr>
        </a:p>
      </dgm:t>
    </dgm:pt>
    <dgm:pt modelId="{FC83648C-A1AC-4D33-9F67-2BD4333F3B26}" type="parTrans" cxnId="{E76B8267-DEDC-4955-B01E-E2C048B85A15}">
      <dgm:prSet/>
      <dgm:spPr/>
      <dgm:t>
        <a:bodyPr/>
        <a:lstStyle/>
        <a:p>
          <a:endParaRPr lang="fr-FR"/>
        </a:p>
      </dgm:t>
    </dgm:pt>
    <dgm:pt modelId="{FB010ECD-0F54-4D07-80CB-88A67AE060FB}" type="sibTrans" cxnId="{E76B8267-DEDC-4955-B01E-E2C048B85A15}">
      <dgm:prSet/>
      <dgm:spPr/>
      <dgm:t>
        <a:bodyPr/>
        <a:lstStyle/>
        <a:p>
          <a:endParaRPr lang="fr-FR"/>
        </a:p>
      </dgm:t>
    </dgm:pt>
    <dgm:pt modelId="{058304B7-0629-4254-AB2A-B10C7234B907}">
      <dgm:prSet phldrT="[Texte]" custT="1"/>
      <dgm:spPr>
        <a:solidFill>
          <a:srgbClr val="44BC9A"/>
        </a:solidFill>
      </dgm:spPr>
      <dgm:t>
        <a:bodyPr/>
        <a:lstStyle/>
        <a:p>
          <a:r>
            <a:rPr lang="fr-FR" sz="1100" b="1" i="1" dirty="0">
              <a:solidFill>
                <a:schemeClr val="bg1"/>
              </a:solidFill>
            </a:rPr>
            <a:t>117</a:t>
          </a:r>
          <a:endParaRPr lang="fr-FR" sz="1100" b="1" dirty="0"/>
        </a:p>
      </dgm:t>
    </dgm:pt>
    <dgm:pt modelId="{2809768D-BABC-4A3C-B208-6B68A57E1316}" type="parTrans" cxnId="{FDC2976B-E7A3-413F-8B7C-BFE171BF52F9}">
      <dgm:prSet/>
      <dgm:spPr/>
      <dgm:t>
        <a:bodyPr/>
        <a:lstStyle/>
        <a:p>
          <a:endParaRPr lang="fr-FR"/>
        </a:p>
      </dgm:t>
    </dgm:pt>
    <dgm:pt modelId="{2FDC8F3E-AAB9-4B4B-8595-355278C6D616}" type="sibTrans" cxnId="{FDC2976B-E7A3-413F-8B7C-BFE171BF52F9}">
      <dgm:prSet/>
      <dgm:spPr/>
      <dgm:t>
        <a:bodyPr/>
        <a:lstStyle/>
        <a:p>
          <a:endParaRPr lang="fr-FR"/>
        </a:p>
      </dgm:t>
    </dgm:pt>
    <dgm:pt modelId="{BA44100F-4C1B-4AAF-9160-6BAB8A314B88}" type="pres">
      <dgm:prSet presAssocID="{5F77F36E-7370-47BA-9E23-1B5E37F217DD}" presName="Name0" presStyleCnt="0">
        <dgm:presLayoutVars>
          <dgm:chMax val="4"/>
          <dgm:resizeHandles val="exact"/>
        </dgm:presLayoutVars>
      </dgm:prSet>
      <dgm:spPr/>
      <dgm:t>
        <a:bodyPr/>
        <a:lstStyle/>
        <a:p>
          <a:endParaRPr lang="fr-FR"/>
        </a:p>
      </dgm:t>
    </dgm:pt>
    <dgm:pt modelId="{57FF2BBE-09E5-4CD3-BDEE-52CF4D7E051F}" type="pres">
      <dgm:prSet presAssocID="{5F77F36E-7370-47BA-9E23-1B5E37F217DD}" presName="ellipse" presStyleLbl="trBgShp" presStyleIdx="0" presStyleCnt="1"/>
      <dgm:spPr/>
    </dgm:pt>
    <dgm:pt modelId="{815C3800-1D28-461F-8AC6-9FB9B45F6FD2}" type="pres">
      <dgm:prSet presAssocID="{5F77F36E-7370-47BA-9E23-1B5E37F217DD}" presName="arrow1" presStyleLbl="fgShp" presStyleIdx="0" presStyleCnt="1"/>
      <dgm:spPr>
        <a:solidFill>
          <a:srgbClr val="5F6673"/>
        </a:solidFill>
      </dgm:spPr>
    </dgm:pt>
    <dgm:pt modelId="{BD614211-C726-4CCF-9791-22366994A546}" type="pres">
      <dgm:prSet presAssocID="{5F77F36E-7370-47BA-9E23-1B5E37F217DD}" presName="rectangle" presStyleLbl="revTx" presStyleIdx="0" presStyleCnt="1" custScaleX="162033">
        <dgm:presLayoutVars>
          <dgm:bulletEnabled val="1"/>
        </dgm:presLayoutVars>
      </dgm:prSet>
      <dgm:spPr/>
      <dgm:t>
        <a:bodyPr/>
        <a:lstStyle/>
        <a:p>
          <a:endParaRPr lang="fr-FR"/>
        </a:p>
      </dgm:t>
    </dgm:pt>
    <dgm:pt modelId="{85B156F2-DA63-463B-B6CE-0B77F82F71FA}" type="pres">
      <dgm:prSet presAssocID="{2FBC3574-180E-4A92-9F42-0BD5A0E1A485}" presName="item1" presStyleLbl="node1" presStyleIdx="0" presStyleCnt="3" custScaleX="82579" custScaleY="80819" custLinFactNeighborX="8116" custLinFactNeighborY="16232">
        <dgm:presLayoutVars>
          <dgm:bulletEnabled val="1"/>
        </dgm:presLayoutVars>
      </dgm:prSet>
      <dgm:spPr/>
      <dgm:t>
        <a:bodyPr/>
        <a:lstStyle/>
        <a:p>
          <a:endParaRPr lang="fr-FR"/>
        </a:p>
      </dgm:t>
    </dgm:pt>
    <dgm:pt modelId="{00159D25-4909-4A5D-801F-A8B1F43AC142}" type="pres">
      <dgm:prSet presAssocID="{058304B7-0629-4254-AB2A-B10C7234B907}" presName="item2" presStyleLbl="node1" presStyleIdx="1" presStyleCnt="3" custScaleX="95763" custLinFactNeighborX="17278" custLinFactNeighborY="23743">
        <dgm:presLayoutVars>
          <dgm:bulletEnabled val="1"/>
        </dgm:presLayoutVars>
      </dgm:prSet>
      <dgm:spPr/>
      <dgm:t>
        <a:bodyPr/>
        <a:lstStyle/>
        <a:p>
          <a:endParaRPr lang="fr-FR"/>
        </a:p>
      </dgm:t>
    </dgm:pt>
    <dgm:pt modelId="{D147C602-CDEA-4FDA-9810-E040C61F950A}" type="pres">
      <dgm:prSet presAssocID="{9E8E300E-C6CB-4514-B352-93EBBE6776AB}" presName="item3" presStyleLbl="node1" presStyleIdx="2" presStyleCnt="3" custScaleX="108116" custScaleY="107468" custLinFactNeighborX="9662" custLinFactNeighborY="2959">
        <dgm:presLayoutVars>
          <dgm:bulletEnabled val="1"/>
        </dgm:presLayoutVars>
      </dgm:prSet>
      <dgm:spPr/>
      <dgm:t>
        <a:bodyPr/>
        <a:lstStyle/>
        <a:p>
          <a:endParaRPr lang="fr-FR"/>
        </a:p>
      </dgm:t>
    </dgm:pt>
    <dgm:pt modelId="{D4DA7AA9-A476-4966-B0B8-A3DAC17538DF}" type="pres">
      <dgm:prSet presAssocID="{5F77F36E-7370-47BA-9E23-1B5E37F217DD}" presName="funnel" presStyleLbl="trAlignAcc1" presStyleIdx="0" presStyleCnt="1" custLinFactNeighborX="-795" custLinFactNeighborY="-58"/>
      <dgm:spPr>
        <a:ln>
          <a:solidFill>
            <a:srgbClr val="5F6673"/>
          </a:solidFill>
        </a:ln>
      </dgm:spPr>
    </dgm:pt>
  </dgm:ptLst>
  <dgm:cxnLst>
    <dgm:cxn modelId="{2B33B06A-5A35-41BF-9C93-8815A621F87C}" type="presOf" srcId="{884A3084-9CC4-4F9E-A191-F249663536DA}" destId="{D147C602-CDEA-4FDA-9810-E040C61F950A}" srcOrd="0" destOrd="0" presId="urn:microsoft.com/office/officeart/2005/8/layout/funnel1"/>
    <dgm:cxn modelId="{028E93E0-E2BD-46C5-898C-8CAAA0A72F6E}" srcId="{5F77F36E-7370-47BA-9E23-1B5E37F217DD}" destId="{9E8E300E-C6CB-4514-B352-93EBBE6776AB}" srcOrd="3" destOrd="0" parTransId="{F73A0B4A-0831-497C-8035-277EDA48E45A}" sibTransId="{451CF894-2745-4DEA-B1F0-29C4707C3C66}"/>
    <dgm:cxn modelId="{E76B8267-DEDC-4955-B01E-E2C048B85A15}" srcId="{5F77F36E-7370-47BA-9E23-1B5E37F217DD}" destId="{2FBC3574-180E-4A92-9F42-0BD5A0E1A485}" srcOrd="1" destOrd="0" parTransId="{FC83648C-A1AC-4D33-9F67-2BD4333F3B26}" sibTransId="{FB010ECD-0F54-4D07-80CB-88A67AE060FB}"/>
    <dgm:cxn modelId="{0F581EE7-A571-4029-9144-72FDB9F66718}" type="presOf" srcId="{2FBC3574-180E-4A92-9F42-0BD5A0E1A485}" destId="{00159D25-4909-4A5D-801F-A8B1F43AC142}" srcOrd="0" destOrd="0" presId="urn:microsoft.com/office/officeart/2005/8/layout/funnel1"/>
    <dgm:cxn modelId="{D69D3FED-BC01-4232-8227-F4F84FF62ED9}" type="presOf" srcId="{9E8E300E-C6CB-4514-B352-93EBBE6776AB}" destId="{BD614211-C726-4CCF-9791-22366994A546}" srcOrd="0" destOrd="0" presId="urn:microsoft.com/office/officeart/2005/8/layout/funnel1"/>
    <dgm:cxn modelId="{AD692A78-75AC-455E-BB63-89680C68371C}" type="presOf" srcId="{058304B7-0629-4254-AB2A-B10C7234B907}" destId="{85B156F2-DA63-463B-B6CE-0B77F82F71FA}" srcOrd="0" destOrd="0" presId="urn:microsoft.com/office/officeart/2005/8/layout/funnel1"/>
    <dgm:cxn modelId="{88049FF7-E012-41CB-B54E-8439508B1722}" type="presOf" srcId="{5F77F36E-7370-47BA-9E23-1B5E37F217DD}" destId="{BA44100F-4C1B-4AAF-9160-6BAB8A314B88}" srcOrd="0" destOrd="0" presId="urn:microsoft.com/office/officeart/2005/8/layout/funnel1"/>
    <dgm:cxn modelId="{FDC2976B-E7A3-413F-8B7C-BFE171BF52F9}" srcId="{5F77F36E-7370-47BA-9E23-1B5E37F217DD}" destId="{058304B7-0629-4254-AB2A-B10C7234B907}" srcOrd="2" destOrd="0" parTransId="{2809768D-BABC-4A3C-B208-6B68A57E1316}" sibTransId="{2FDC8F3E-AAB9-4B4B-8595-355278C6D616}"/>
    <dgm:cxn modelId="{025FCA3E-4A8C-4BE9-9F23-C48B6131E037}" srcId="{5F77F36E-7370-47BA-9E23-1B5E37F217DD}" destId="{884A3084-9CC4-4F9E-A191-F249663536DA}" srcOrd="0" destOrd="0" parTransId="{69DCCAA7-9F4E-44F5-93CD-6A2A9CE87848}" sibTransId="{C01754A6-F0C4-44CC-B5E2-7742ABCDC0C6}"/>
    <dgm:cxn modelId="{DFF1459F-C3D9-4C56-BF86-3067DF73DB3D}" type="presParOf" srcId="{BA44100F-4C1B-4AAF-9160-6BAB8A314B88}" destId="{57FF2BBE-09E5-4CD3-BDEE-52CF4D7E051F}" srcOrd="0" destOrd="0" presId="urn:microsoft.com/office/officeart/2005/8/layout/funnel1"/>
    <dgm:cxn modelId="{D45646B3-41E3-42FA-BB83-895E1F10BFA0}" type="presParOf" srcId="{BA44100F-4C1B-4AAF-9160-6BAB8A314B88}" destId="{815C3800-1D28-461F-8AC6-9FB9B45F6FD2}" srcOrd="1" destOrd="0" presId="urn:microsoft.com/office/officeart/2005/8/layout/funnel1"/>
    <dgm:cxn modelId="{FA2046F8-5533-457B-B42F-2CF3C97C9D21}" type="presParOf" srcId="{BA44100F-4C1B-4AAF-9160-6BAB8A314B88}" destId="{BD614211-C726-4CCF-9791-22366994A546}" srcOrd="2" destOrd="0" presId="urn:microsoft.com/office/officeart/2005/8/layout/funnel1"/>
    <dgm:cxn modelId="{F79730E6-55A5-4921-ACDA-9029F25EA6AF}" type="presParOf" srcId="{BA44100F-4C1B-4AAF-9160-6BAB8A314B88}" destId="{85B156F2-DA63-463B-B6CE-0B77F82F71FA}" srcOrd="3" destOrd="0" presId="urn:microsoft.com/office/officeart/2005/8/layout/funnel1"/>
    <dgm:cxn modelId="{570F8972-9BB2-43CC-8337-474882091758}" type="presParOf" srcId="{BA44100F-4C1B-4AAF-9160-6BAB8A314B88}" destId="{00159D25-4909-4A5D-801F-A8B1F43AC142}" srcOrd="4" destOrd="0" presId="urn:microsoft.com/office/officeart/2005/8/layout/funnel1"/>
    <dgm:cxn modelId="{F3EF947B-DBF1-4A71-9EF1-B5FF7E39A8C4}" type="presParOf" srcId="{BA44100F-4C1B-4AAF-9160-6BAB8A314B88}" destId="{D147C602-CDEA-4FDA-9810-E040C61F950A}" srcOrd="5" destOrd="0" presId="urn:microsoft.com/office/officeart/2005/8/layout/funnel1"/>
    <dgm:cxn modelId="{CC984770-F247-42C3-B47E-EF4E3433E25C}" type="presParOf" srcId="{BA44100F-4C1B-4AAF-9160-6BAB8A314B88}" destId="{D4DA7AA9-A476-4966-B0B8-A3DAC17538DF}"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F77F36E-7370-47BA-9E23-1B5E37F217DD}"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fr-FR"/>
        </a:p>
      </dgm:t>
    </dgm:pt>
    <dgm:pt modelId="{884A3084-9CC4-4F9E-A191-F249663536DA}">
      <dgm:prSet phldrT="[Texte]" custT="1"/>
      <dgm:spPr>
        <a:solidFill>
          <a:srgbClr val="44BC9A"/>
        </a:solidFill>
      </dgm:spPr>
      <dgm:t>
        <a:bodyPr/>
        <a:lstStyle/>
        <a:p>
          <a:pPr rtl="0">
            <a:buNone/>
          </a:pPr>
          <a:r>
            <a:rPr lang="fr-FR" sz="1100" b="1" i="1" dirty="0">
              <a:solidFill>
                <a:schemeClr val="bg1"/>
              </a:solidFill>
              <a:cs typeface="Arial"/>
            </a:rPr>
            <a:t>801</a:t>
          </a:r>
        </a:p>
      </dgm:t>
    </dgm:pt>
    <dgm:pt modelId="{69DCCAA7-9F4E-44F5-93CD-6A2A9CE87848}" type="parTrans" cxnId="{025FCA3E-4A8C-4BE9-9F23-C48B6131E037}">
      <dgm:prSet/>
      <dgm:spPr/>
      <dgm:t>
        <a:bodyPr/>
        <a:lstStyle/>
        <a:p>
          <a:endParaRPr lang="fr-FR"/>
        </a:p>
      </dgm:t>
    </dgm:pt>
    <dgm:pt modelId="{C01754A6-F0C4-44CC-B5E2-7742ABCDC0C6}" type="sibTrans" cxnId="{025FCA3E-4A8C-4BE9-9F23-C48B6131E037}">
      <dgm:prSet/>
      <dgm:spPr/>
      <dgm:t>
        <a:bodyPr/>
        <a:lstStyle/>
        <a:p>
          <a:endParaRPr lang="fr-FR"/>
        </a:p>
      </dgm:t>
    </dgm:pt>
    <dgm:pt modelId="{9E8E300E-C6CB-4514-B352-93EBBE6776AB}">
      <dgm:prSet phldrT="[Texte]" custT="1"/>
      <dgm:spPr/>
      <dgm:t>
        <a:bodyPr/>
        <a:lstStyle/>
        <a:p>
          <a:r>
            <a:rPr lang="fr-FR" sz="1200" u="sng" dirty="0">
              <a:solidFill>
                <a:srgbClr val="44BC9A"/>
              </a:solidFill>
              <a:latin typeface="Arial" panose="020B0604020202020204" pitchFamily="34" charset="0"/>
              <a:cs typeface="Arial" panose="020B0604020202020204" pitchFamily="34" charset="0"/>
            </a:rPr>
            <a:t>Potentiel théorique de report modal :</a:t>
          </a:r>
        </a:p>
        <a:p>
          <a:r>
            <a:rPr lang="fr-FR" sz="1200" b="1" dirty="0">
              <a:solidFill>
                <a:srgbClr val="44BC9A"/>
              </a:solidFill>
              <a:latin typeface="Arial" panose="020B0604020202020204" pitchFamily="34" charset="0"/>
              <a:cs typeface="Arial" panose="020B0604020202020204" pitchFamily="34" charset="0"/>
            </a:rPr>
            <a:t>382 agents soit 24% des automobilistes</a:t>
          </a:r>
        </a:p>
      </dgm:t>
    </dgm:pt>
    <dgm:pt modelId="{F73A0B4A-0831-497C-8035-277EDA48E45A}" type="parTrans" cxnId="{028E93E0-E2BD-46C5-898C-8CAAA0A72F6E}">
      <dgm:prSet/>
      <dgm:spPr/>
      <dgm:t>
        <a:bodyPr/>
        <a:lstStyle/>
        <a:p>
          <a:endParaRPr lang="fr-FR"/>
        </a:p>
      </dgm:t>
    </dgm:pt>
    <dgm:pt modelId="{451CF894-2745-4DEA-B1F0-29C4707C3C66}" type="sibTrans" cxnId="{028E93E0-E2BD-46C5-898C-8CAAA0A72F6E}">
      <dgm:prSet/>
      <dgm:spPr/>
      <dgm:t>
        <a:bodyPr/>
        <a:lstStyle/>
        <a:p>
          <a:endParaRPr lang="fr-FR"/>
        </a:p>
      </dgm:t>
    </dgm:pt>
    <dgm:pt modelId="{2FBC3574-180E-4A92-9F42-0BD5A0E1A485}">
      <dgm:prSet phldrT="[Texte]" custT="1"/>
      <dgm:spPr>
        <a:solidFill>
          <a:srgbClr val="44BC9A"/>
        </a:solidFill>
      </dgm:spPr>
      <dgm:t>
        <a:bodyPr/>
        <a:lstStyle/>
        <a:p>
          <a:r>
            <a:rPr lang="fr-FR" sz="1200" b="1" i="1" dirty="0">
              <a:solidFill>
                <a:schemeClr val="bg1"/>
              </a:solidFill>
            </a:rPr>
            <a:t>798</a:t>
          </a:r>
          <a:endParaRPr lang="fr-FR" sz="1200" b="1" dirty="0">
            <a:solidFill>
              <a:schemeClr val="bg1"/>
            </a:solidFill>
          </a:endParaRPr>
        </a:p>
      </dgm:t>
    </dgm:pt>
    <dgm:pt modelId="{FC83648C-A1AC-4D33-9F67-2BD4333F3B26}" type="parTrans" cxnId="{E76B8267-DEDC-4955-B01E-E2C048B85A15}">
      <dgm:prSet/>
      <dgm:spPr/>
      <dgm:t>
        <a:bodyPr/>
        <a:lstStyle/>
        <a:p>
          <a:endParaRPr lang="fr-FR"/>
        </a:p>
      </dgm:t>
    </dgm:pt>
    <dgm:pt modelId="{FB010ECD-0F54-4D07-80CB-88A67AE060FB}" type="sibTrans" cxnId="{E76B8267-DEDC-4955-B01E-E2C048B85A15}">
      <dgm:prSet/>
      <dgm:spPr/>
      <dgm:t>
        <a:bodyPr/>
        <a:lstStyle/>
        <a:p>
          <a:endParaRPr lang="fr-FR"/>
        </a:p>
      </dgm:t>
    </dgm:pt>
    <dgm:pt modelId="{058304B7-0629-4254-AB2A-B10C7234B907}">
      <dgm:prSet phldrT="[Texte]" custT="1"/>
      <dgm:spPr>
        <a:solidFill>
          <a:srgbClr val="44BC9A"/>
        </a:solidFill>
      </dgm:spPr>
      <dgm:t>
        <a:bodyPr/>
        <a:lstStyle/>
        <a:p>
          <a:r>
            <a:rPr lang="fr-FR" sz="1100" b="1" i="1" dirty="0">
              <a:solidFill>
                <a:schemeClr val="bg1"/>
              </a:solidFill>
            </a:rPr>
            <a:t>417</a:t>
          </a:r>
          <a:endParaRPr lang="fr-FR" sz="1100" b="1" dirty="0"/>
        </a:p>
      </dgm:t>
    </dgm:pt>
    <dgm:pt modelId="{2809768D-BABC-4A3C-B208-6B68A57E1316}" type="parTrans" cxnId="{FDC2976B-E7A3-413F-8B7C-BFE171BF52F9}">
      <dgm:prSet/>
      <dgm:spPr/>
      <dgm:t>
        <a:bodyPr/>
        <a:lstStyle/>
        <a:p>
          <a:endParaRPr lang="fr-FR"/>
        </a:p>
      </dgm:t>
    </dgm:pt>
    <dgm:pt modelId="{2FDC8F3E-AAB9-4B4B-8595-355278C6D616}" type="sibTrans" cxnId="{FDC2976B-E7A3-413F-8B7C-BFE171BF52F9}">
      <dgm:prSet/>
      <dgm:spPr/>
      <dgm:t>
        <a:bodyPr/>
        <a:lstStyle/>
        <a:p>
          <a:endParaRPr lang="fr-FR"/>
        </a:p>
      </dgm:t>
    </dgm:pt>
    <dgm:pt modelId="{BA44100F-4C1B-4AAF-9160-6BAB8A314B88}" type="pres">
      <dgm:prSet presAssocID="{5F77F36E-7370-47BA-9E23-1B5E37F217DD}" presName="Name0" presStyleCnt="0">
        <dgm:presLayoutVars>
          <dgm:chMax val="4"/>
          <dgm:resizeHandles val="exact"/>
        </dgm:presLayoutVars>
      </dgm:prSet>
      <dgm:spPr/>
      <dgm:t>
        <a:bodyPr/>
        <a:lstStyle/>
        <a:p>
          <a:endParaRPr lang="fr-FR"/>
        </a:p>
      </dgm:t>
    </dgm:pt>
    <dgm:pt modelId="{57FF2BBE-09E5-4CD3-BDEE-52CF4D7E051F}" type="pres">
      <dgm:prSet presAssocID="{5F77F36E-7370-47BA-9E23-1B5E37F217DD}" presName="ellipse" presStyleLbl="trBgShp" presStyleIdx="0" presStyleCnt="1"/>
      <dgm:spPr/>
    </dgm:pt>
    <dgm:pt modelId="{815C3800-1D28-461F-8AC6-9FB9B45F6FD2}" type="pres">
      <dgm:prSet presAssocID="{5F77F36E-7370-47BA-9E23-1B5E37F217DD}" presName="arrow1" presStyleLbl="fgShp" presStyleIdx="0" presStyleCnt="1"/>
      <dgm:spPr>
        <a:solidFill>
          <a:srgbClr val="5F6673"/>
        </a:solidFill>
      </dgm:spPr>
    </dgm:pt>
    <dgm:pt modelId="{BD614211-C726-4CCF-9791-22366994A546}" type="pres">
      <dgm:prSet presAssocID="{5F77F36E-7370-47BA-9E23-1B5E37F217DD}" presName="rectangle" presStyleLbl="revTx" presStyleIdx="0" presStyleCnt="1" custScaleX="142424">
        <dgm:presLayoutVars>
          <dgm:bulletEnabled val="1"/>
        </dgm:presLayoutVars>
      </dgm:prSet>
      <dgm:spPr/>
      <dgm:t>
        <a:bodyPr/>
        <a:lstStyle/>
        <a:p>
          <a:endParaRPr lang="fr-FR"/>
        </a:p>
      </dgm:t>
    </dgm:pt>
    <dgm:pt modelId="{85B156F2-DA63-463B-B6CE-0B77F82F71FA}" type="pres">
      <dgm:prSet presAssocID="{2FBC3574-180E-4A92-9F42-0BD5A0E1A485}" presName="item1" presStyleLbl="node1" presStyleIdx="0" presStyleCnt="3" custScaleX="82579" custScaleY="80819" custLinFactNeighborX="8116" custLinFactNeighborY="16232">
        <dgm:presLayoutVars>
          <dgm:bulletEnabled val="1"/>
        </dgm:presLayoutVars>
      </dgm:prSet>
      <dgm:spPr/>
      <dgm:t>
        <a:bodyPr/>
        <a:lstStyle/>
        <a:p>
          <a:endParaRPr lang="fr-FR"/>
        </a:p>
      </dgm:t>
    </dgm:pt>
    <dgm:pt modelId="{00159D25-4909-4A5D-801F-A8B1F43AC142}" type="pres">
      <dgm:prSet presAssocID="{058304B7-0629-4254-AB2A-B10C7234B907}" presName="item2" presStyleLbl="node1" presStyleIdx="1" presStyleCnt="3" custScaleX="95763" custLinFactNeighborX="17278" custLinFactNeighborY="23743">
        <dgm:presLayoutVars>
          <dgm:bulletEnabled val="1"/>
        </dgm:presLayoutVars>
      </dgm:prSet>
      <dgm:spPr/>
      <dgm:t>
        <a:bodyPr/>
        <a:lstStyle/>
        <a:p>
          <a:endParaRPr lang="fr-FR"/>
        </a:p>
      </dgm:t>
    </dgm:pt>
    <dgm:pt modelId="{D147C602-CDEA-4FDA-9810-E040C61F950A}" type="pres">
      <dgm:prSet presAssocID="{9E8E300E-C6CB-4514-B352-93EBBE6776AB}" presName="item3" presStyleLbl="node1" presStyleIdx="2" presStyleCnt="3" custScaleX="108116" custScaleY="107468" custLinFactNeighborX="9662" custLinFactNeighborY="2959">
        <dgm:presLayoutVars>
          <dgm:bulletEnabled val="1"/>
        </dgm:presLayoutVars>
      </dgm:prSet>
      <dgm:spPr/>
      <dgm:t>
        <a:bodyPr/>
        <a:lstStyle/>
        <a:p>
          <a:endParaRPr lang="fr-FR"/>
        </a:p>
      </dgm:t>
    </dgm:pt>
    <dgm:pt modelId="{D4DA7AA9-A476-4966-B0B8-A3DAC17538DF}" type="pres">
      <dgm:prSet presAssocID="{5F77F36E-7370-47BA-9E23-1B5E37F217DD}" presName="funnel" presStyleLbl="trAlignAcc1" presStyleIdx="0" presStyleCnt="1" custLinFactNeighborX="-795" custLinFactNeighborY="-58"/>
      <dgm:spPr>
        <a:ln>
          <a:solidFill>
            <a:srgbClr val="5F6673"/>
          </a:solidFill>
        </a:ln>
      </dgm:spPr>
    </dgm:pt>
  </dgm:ptLst>
  <dgm:cxnLst>
    <dgm:cxn modelId="{2B33B06A-5A35-41BF-9C93-8815A621F87C}" type="presOf" srcId="{884A3084-9CC4-4F9E-A191-F249663536DA}" destId="{D147C602-CDEA-4FDA-9810-E040C61F950A}" srcOrd="0" destOrd="0" presId="urn:microsoft.com/office/officeart/2005/8/layout/funnel1"/>
    <dgm:cxn modelId="{028E93E0-E2BD-46C5-898C-8CAAA0A72F6E}" srcId="{5F77F36E-7370-47BA-9E23-1B5E37F217DD}" destId="{9E8E300E-C6CB-4514-B352-93EBBE6776AB}" srcOrd="3" destOrd="0" parTransId="{F73A0B4A-0831-497C-8035-277EDA48E45A}" sibTransId="{451CF894-2745-4DEA-B1F0-29C4707C3C66}"/>
    <dgm:cxn modelId="{E76B8267-DEDC-4955-B01E-E2C048B85A15}" srcId="{5F77F36E-7370-47BA-9E23-1B5E37F217DD}" destId="{2FBC3574-180E-4A92-9F42-0BD5A0E1A485}" srcOrd="1" destOrd="0" parTransId="{FC83648C-A1AC-4D33-9F67-2BD4333F3B26}" sibTransId="{FB010ECD-0F54-4D07-80CB-88A67AE060FB}"/>
    <dgm:cxn modelId="{0F581EE7-A571-4029-9144-72FDB9F66718}" type="presOf" srcId="{2FBC3574-180E-4A92-9F42-0BD5A0E1A485}" destId="{00159D25-4909-4A5D-801F-A8B1F43AC142}" srcOrd="0" destOrd="0" presId="urn:microsoft.com/office/officeart/2005/8/layout/funnel1"/>
    <dgm:cxn modelId="{D69D3FED-BC01-4232-8227-F4F84FF62ED9}" type="presOf" srcId="{9E8E300E-C6CB-4514-B352-93EBBE6776AB}" destId="{BD614211-C726-4CCF-9791-22366994A546}" srcOrd="0" destOrd="0" presId="urn:microsoft.com/office/officeart/2005/8/layout/funnel1"/>
    <dgm:cxn modelId="{AD692A78-75AC-455E-BB63-89680C68371C}" type="presOf" srcId="{058304B7-0629-4254-AB2A-B10C7234B907}" destId="{85B156F2-DA63-463B-B6CE-0B77F82F71FA}" srcOrd="0" destOrd="0" presId="urn:microsoft.com/office/officeart/2005/8/layout/funnel1"/>
    <dgm:cxn modelId="{88049FF7-E012-41CB-B54E-8439508B1722}" type="presOf" srcId="{5F77F36E-7370-47BA-9E23-1B5E37F217DD}" destId="{BA44100F-4C1B-4AAF-9160-6BAB8A314B88}" srcOrd="0" destOrd="0" presId="urn:microsoft.com/office/officeart/2005/8/layout/funnel1"/>
    <dgm:cxn modelId="{FDC2976B-E7A3-413F-8B7C-BFE171BF52F9}" srcId="{5F77F36E-7370-47BA-9E23-1B5E37F217DD}" destId="{058304B7-0629-4254-AB2A-B10C7234B907}" srcOrd="2" destOrd="0" parTransId="{2809768D-BABC-4A3C-B208-6B68A57E1316}" sibTransId="{2FDC8F3E-AAB9-4B4B-8595-355278C6D616}"/>
    <dgm:cxn modelId="{025FCA3E-4A8C-4BE9-9F23-C48B6131E037}" srcId="{5F77F36E-7370-47BA-9E23-1B5E37F217DD}" destId="{884A3084-9CC4-4F9E-A191-F249663536DA}" srcOrd="0" destOrd="0" parTransId="{69DCCAA7-9F4E-44F5-93CD-6A2A9CE87848}" sibTransId="{C01754A6-F0C4-44CC-B5E2-7742ABCDC0C6}"/>
    <dgm:cxn modelId="{DFF1459F-C3D9-4C56-BF86-3067DF73DB3D}" type="presParOf" srcId="{BA44100F-4C1B-4AAF-9160-6BAB8A314B88}" destId="{57FF2BBE-09E5-4CD3-BDEE-52CF4D7E051F}" srcOrd="0" destOrd="0" presId="urn:microsoft.com/office/officeart/2005/8/layout/funnel1"/>
    <dgm:cxn modelId="{D45646B3-41E3-42FA-BB83-895E1F10BFA0}" type="presParOf" srcId="{BA44100F-4C1B-4AAF-9160-6BAB8A314B88}" destId="{815C3800-1D28-461F-8AC6-9FB9B45F6FD2}" srcOrd="1" destOrd="0" presId="urn:microsoft.com/office/officeart/2005/8/layout/funnel1"/>
    <dgm:cxn modelId="{FA2046F8-5533-457B-B42F-2CF3C97C9D21}" type="presParOf" srcId="{BA44100F-4C1B-4AAF-9160-6BAB8A314B88}" destId="{BD614211-C726-4CCF-9791-22366994A546}" srcOrd="2" destOrd="0" presId="urn:microsoft.com/office/officeart/2005/8/layout/funnel1"/>
    <dgm:cxn modelId="{F79730E6-55A5-4921-ACDA-9029F25EA6AF}" type="presParOf" srcId="{BA44100F-4C1B-4AAF-9160-6BAB8A314B88}" destId="{85B156F2-DA63-463B-B6CE-0B77F82F71FA}" srcOrd="3" destOrd="0" presId="urn:microsoft.com/office/officeart/2005/8/layout/funnel1"/>
    <dgm:cxn modelId="{570F8972-9BB2-43CC-8337-474882091758}" type="presParOf" srcId="{BA44100F-4C1B-4AAF-9160-6BAB8A314B88}" destId="{00159D25-4909-4A5D-801F-A8B1F43AC142}" srcOrd="4" destOrd="0" presId="urn:microsoft.com/office/officeart/2005/8/layout/funnel1"/>
    <dgm:cxn modelId="{F3EF947B-DBF1-4A71-9EF1-B5FF7E39A8C4}" type="presParOf" srcId="{BA44100F-4C1B-4AAF-9160-6BAB8A314B88}" destId="{D147C602-CDEA-4FDA-9810-E040C61F950A}" srcOrd="5" destOrd="0" presId="urn:microsoft.com/office/officeart/2005/8/layout/funnel1"/>
    <dgm:cxn modelId="{CC984770-F247-42C3-B47E-EF4E3433E25C}" type="presParOf" srcId="{BA44100F-4C1B-4AAF-9160-6BAB8A314B88}" destId="{D4DA7AA9-A476-4966-B0B8-A3DAC17538DF}" srcOrd="6" destOrd="0" presId="urn:microsoft.com/office/officeart/2005/8/layout/funnel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F77F36E-7370-47BA-9E23-1B5E37F217DD}"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fr-FR"/>
        </a:p>
      </dgm:t>
    </dgm:pt>
    <dgm:pt modelId="{884A3084-9CC4-4F9E-A191-F249663536DA}">
      <dgm:prSet phldrT="[Texte]" custT="1"/>
      <dgm:spPr>
        <a:solidFill>
          <a:srgbClr val="44BC9A"/>
        </a:solidFill>
      </dgm:spPr>
      <dgm:t>
        <a:bodyPr/>
        <a:lstStyle/>
        <a:p>
          <a:pPr rtl="0">
            <a:buNone/>
          </a:pPr>
          <a:r>
            <a:rPr lang="fr-FR" sz="1400" b="1" dirty="0">
              <a:solidFill>
                <a:schemeClr val="bg1"/>
              </a:solidFill>
              <a:cs typeface="Arial"/>
            </a:rPr>
            <a:t>Pas d’incitation </a:t>
          </a:r>
          <a:r>
            <a:rPr lang="fr-FR" sz="1400" b="1" dirty="0">
              <a:solidFill>
                <a:schemeClr val="bg1"/>
              </a:solidFill>
              <a:latin typeface="Calibri"/>
              <a:cs typeface="Arial"/>
            </a:rPr>
            <a:t>€ </a:t>
          </a:r>
          <a:r>
            <a:rPr lang="fr-FR" sz="1400" b="1" dirty="0">
              <a:solidFill>
                <a:schemeClr val="bg1"/>
              </a:solidFill>
              <a:cs typeface="Arial"/>
            </a:rPr>
            <a:t> </a:t>
          </a:r>
          <a:r>
            <a:rPr lang="fr-FR" sz="1400" b="1" dirty="0">
              <a:solidFill>
                <a:schemeClr val="bg1"/>
              </a:solidFill>
              <a:latin typeface="Calibri"/>
              <a:cs typeface="Arial"/>
            </a:rPr>
            <a:t/>
          </a:r>
          <a:br>
            <a:rPr lang="fr-FR" sz="1400" b="1" dirty="0">
              <a:solidFill>
                <a:schemeClr val="bg1"/>
              </a:solidFill>
              <a:latin typeface="Calibri"/>
              <a:cs typeface="Arial"/>
            </a:rPr>
          </a:br>
          <a:r>
            <a:rPr lang="fr-FR" sz="1400" b="1" dirty="0">
              <a:solidFill>
                <a:schemeClr val="bg1"/>
              </a:solidFill>
              <a:cs typeface="Arial"/>
            </a:rPr>
            <a:t>5 à 20 km</a:t>
          </a:r>
          <a:br>
            <a:rPr lang="fr-FR" sz="1400" b="1" dirty="0">
              <a:solidFill>
                <a:schemeClr val="bg1"/>
              </a:solidFill>
              <a:cs typeface="Arial"/>
            </a:rPr>
          </a:br>
          <a:r>
            <a:rPr lang="fr-FR" sz="1100" b="1" i="1" dirty="0">
              <a:solidFill>
                <a:schemeClr val="bg1"/>
              </a:solidFill>
              <a:cs typeface="Arial"/>
            </a:rPr>
            <a:t>(1069)</a:t>
          </a:r>
        </a:p>
      </dgm:t>
    </dgm:pt>
    <dgm:pt modelId="{69DCCAA7-9F4E-44F5-93CD-6A2A9CE87848}" type="parTrans" cxnId="{025FCA3E-4A8C-4BE9-9F23-C48B6131E037}">
      <dgm:prSet/>
      <dgm:spPr/>
      <dgm:t>
        <a:bodyPr/>
        <a:lstStyle/>
        <a:p>
          <a:endParaRPr lang="fr-FR"/>
        </a:p>
      </dgm:t>
    </dgm:pt>
    <dgm:pt modelId="{C01754A6-F0C4-44CC-B5E2-7742ABCDC0C6}" type="sibTrans" cxnId="{025FCA3E-4A8C-4BE9-9F23-C48B6131E037}">
      <dgm:prSet/>
      <dgm:spPr/>
      <dgm:t>
        <a:bodyPr/>
        <a:lstStyle/>
        <a:p>
          <a:endParaRPr lang="fr-FR"/>
        </a:p>
      </dgm:t>
    </dgm:pt>
    <dgm:pt modelId="{9E8E300E-C6CB-4514-B352-93EBBE6776AB}">
      <dgm:prSet phldrT="[Texte]" custT="1"/>
      <dgm:spPr/>
      <dgm:t>
        <a:bodyPr/>
        <a:lstStyle/>
        <a:p>
          <a:r>
            <a:rPr lang="fr-FR" sz="1600" u="sng" dirty="0">
              <a:solidFill>
                <a:srgbClr val="44BC9A"/>
              </a:solidFill>
              <a:latin typeface="Arial" panose="020B0604020202020204" pitchFamily="34" charset="0"/>
              <a:cs typeface="Arial" panose="020B0604020202020204" pitchFamily="34" charset="0"/>
            </a:rPr>
            <a:t>Potentiel théorique de report modal :</a:t>
          </a:r>
        </a:p>
        <a:p>
          <a:r>
            <a:rPr lang="fr-FR" sz="1600" b="1" dirty="0">
              <a:solidFill>
                <a:srgbClr val="44BC9A"/>
              </a:solidFill>
              <a:latin typeface="Arial" panose="020B0604020202020204" pitchFamily="34" charset="0"/>
              <a:cs typeface="Arial" panose="020B0604020202020204" pitchFamily="34" charset="0"/>
            </a:rPr>
            <a:t>534 agents soit 26% de l’ensemble des automobilistes</a:t>
          </a:r>
        </a:p>
      </dgm:t>
    </dgm:pt>
    <dgm:pt modelId="{F73A0B4A-0831-497C-8035-277EDA48E45A}" type="parTrans" cxnId="{028E93E0-E2BD-46C5-898C-8CAAA0A72F6E}">
      <dgm:prSet/>
      <dgm:spPr/>
      <dgm:t>
        <a:bodyPr/>
        <a:lstStyle/>
        <a:p>
          <a:endParaRPr lang="fr-FR"/>
        </a:p>
      </dgm:t>
    </dgm:pt>
    <dgm:pt modelId="{451CF894-2745-4DEA-B1F0-29C4707C3C66}" type="sibTrans" cxnId="{028E93E0-E2BD-46C5-898C-8CAAA0A72F6E}">
      <dgm:prSet/>
      <dgm:spPr/>
      <dgm:t>
        <a:bodyPr/>
        <a:lstStyle/>
        <a:p>
          <a:endParaRPr lang="fr-FR"/>
        </a:p>
      </dgm:t>
    </dgm:pt>
    <dgm:pt modelId="{2FBC3574-180E-4A92-9F42-0BD5A0E1A485}">
      <dgm:prSet phldrT="[Texte]" custT="1"/>
      <dgm:spPr>
        <a:solidFill>
          <a:srgbClr val="44BC9A"/>
        </a:solidFill>
      </dgm:spPr>
      <dgm:t>
        <a:bodyPr/>
        <a:lstStyle/>
        <a:p>
          <a:r>
            <a:rPr lang="fr-FR" sz="1600" b="1" dirty="0">
              <a:solidFill>
                <a:schemeClr val="bg1"/>
              </a:solidFill>
            </a:rPr>
            <a:t>Compétitif</a:t>
          </a:r>
          <a:br>
            <a:rPr lang="fr-FR" sz="1600" b="1" dirty="0">
              <a:solidFill>
                <a:schemeClr val="bg1"/>
              </a:solidFill>
            </a:rPr>
          </a:br>
          <a:r>
            <a:rPr lang="fr-FR" sz="1200" b="1" i="1" dirty="0">
              <a:solidFill>
                <a:schemeClr val="bg1"/>
              </a:solidFill>
            </a:rPr>
            <a:t>(1055)</a:t>
          </a:r>
          <a:endParaRPr lang="fr-FR" sz="1200" b="1" dirty="0">
            <a:solidFill>
              <a:schemeClr val="bg1"/>
            </a:solidFill>
          </a:endParaRPr>
        </a:p>
      </dgm:t>
    </dgm:pt>
    <dgm:pt modelId="{FC83648C-A1AC-4D33-9F67-2BD4333F3B26}" type="parTrans" cxnId="{E76B8267-DEDC-4955-B01E-E2C048B85A15}">
      <dgm:prSet/>
      <dgm:spPr/>
      <dgm:t>
        <a:bodyPr/>
        <a:lstStyle/>
        <a:p>
          <a:endParaRPr lang="fr-FR"/>
        </a:p>
      </dgm:t>
    </dgm:pt>
    <dgm:pt modelId="{FB010ECD-0F54-4D07-80CB-88A67AE060FB}" type="sibTrans" cxnId="{E76B8267-DEDC-4955-B01E-E2C048B85A15}">
      <dgm:prSet/>
      <dgm:spPr/>
      <dgm:t>
        <a:bodyPr/>
        <a:lstStyle/>
        <a:p>
          <a:endParaRPr lang="fr-FR"/>
        </a:p>
      </dgm:t>
    </dgm:pt>
    <dgm:pt modelId="{058304B7-0629-4254-AB2A-B10C7234B907}">
      <dgm:prSet phldrT="[Texte]" custT="1"/>
      <dgm:spPr>
        <a:solidFill>
          <a:srgbClr val="44BC9A"/>
        </a:solidFill>
      </dgm:spPr>
      <dgm:t>
        <a:bodyPr/>
        <a:lstStyle/>
        <a:p>
          <a:r>
            <a:rPr lang="fr-FR" sz="1600" b="1" dirty="0">
              <a:solidFill>
                <a:schemeClr val="bg1"/>
              </a:solidFill>
            </a:rPr>
            <a:t>&lt;  30 min</a:t>
          </a:r>
          <a:r>
            <a:rPr lang="fr-FR" sz="1600" b="1" dirty="0"/>
            <a:t/>
          </a:r>
          <a:br>
            <a:rPr lang="fr-FR" sz="1600" b="1" dirty="0"/>
          </a:br>
          <a:r>
            <a:rPr lang="fr-FR" sz="1100" b="1" i="1" dirty="0">
              <a:solidFill>
                <a:schemeClr val="bg1"/>
              </a:solidFill>
            </a:rPr>
            <a:t>(534)</a:t>
          </a:r>
          <a:endParaRPr lang="fr-FR" sz="1100" b="1" dirty="0"/>
        </a:p>
      </dgm:t>
    </dgm:pt>
    <dgm:pt modelId="{2809768D-BABC-4A3C-B208-6B68A57E1316}" type="parTrans" cxnId="{FDC2976B-E7A3-413F-8B7C-BFE171BF52F9}">
      <dgm:prSet/>
      <dgm:spPr/>
      <dgm:t>
        <a:bodyPr/>
        <a:lstStyle/>
        <a:p>
          <a:endParaRPr lang="fr-FR"/>
        </a:p>
      </dgm:t>
    </dgm:pt>
    <dgm:pt modelId="{2FDC8F3E-AAB9-4B4B-8595-355278C6D616}" type="sibTrans" cxnId="{FDC2976B-E7A3-413F-8B7C-BFE171BF52F9}">
      <dgm:prSet/>
      <dgm:spPr/>
      <dgm:t>
        <a:bodyPr/>
        <a:lstStyle/>
        <a:p>
          <a:endParaRPr lang="fr-FR"/>
        </a:p>
      </dgm:t>
    </dgm:pt>
    <dgm:pt modelId="{BA44100F-4C1B-4AAF-9160-6BAB8A314B88}" type="pres">
      <dgm:prSet presAssocID="{5F77F36E-7370-47BA-9E23-1B5E37F217DD}" presName="Name0" presStyleCnt="0">
        <dgm:presLayoutVars>
          <dgm:chMax val="4"/>
          <dgm:resizeHandles val="exact"/>
        </dgm:presLayoutVars>
      </dgm:prSet>
      <dgm:spPr/>
      <dgm:t>
        <a:bodyPr/>
        <a:lstStyle/>
        <a:p>
          <a:endParaRPr lang="fr-FR"/>
        </a:p>
      </dgm:t>
    </dgm:pt>
    <dgm:pt modelId="{57FF2BBE-09E5-4CD3-BDEE-52CF4D7E051F}" type="pres">
      <dgm:prSet presAssocID="{5F77F36E-7370-47BA-9E23-1B5E37F217DD}" presName="ellipse" presStyleLbl="trBgShp" presStyleIdx="0" presStyleCnt="1"/>
      <dgm:spPr/>
    </dgm:pt>
    <dgm:pt modelId="{815C3800-1D28-461F-8AC6-9FB9B45F6FD2}" type="pres">
      <dgm:prSet presAssocID="{5F77F36E-7370-47BA-9E23-1B5E37F217DD}" presName="arrow1" presStyleLbl="fgShp" presStyleIdx="0" presStyleCnt="1"/>
      <dgm:spPr>
        <a:solidFill>
          <a:srgbClr val="5F6673"/>
        </a:solidFill>
      </dgm:spPr>
    </dgm:pt>
    <dgm:pt modelId="{BD614211-C726-4CCF-9791-22366994A546}" type="pres">
      <dgm:prSet presAssocID="{5F77F36E-7370-47BA-9E23-1B5E37F217DD}" presName="rectangle" presStyleLbl="revTx" presStyleIdx="0" presStyleCnt="1">
        <dgm:presLayoutVars>
          <dgm:bulletEnabled val="1"/>
        </dgm:presLayoutVars>
      </dgm:prSet>
      <dgm:spPr/>
      <dgm:t>
        <a:bodyPr/>
        <a:lstStyle/>
        <a:p>
          <a:endParaRPr lang="fr-FR"/>
        </a:p>
      </dgm:t>
    </dgm:pt>
    <dgm:pt modelId="{85B156F2-DA63-463B-B6CE-0B77F82F71FA}" type="pres">
      <dgm:prSet presAssocID="{2FBC3574-180E-4A92-9F42-0BD5A0E1A485}" presName="item1" presStyleLbl="node1" presStyleIdx="0" presStyleCnt="3" custScaleX="82579" custScaleY="80819" custLinFactNeighborX="8116" custLinFactNeighborY="16232">
        <dgm:presLayoutVars>
          <dgm:bulletEnabled val="1"/>
        </dgm:presLayoutVars>
      </dgm:prSet>
      <dgm:spPr/>
      <dgm:t>
        <a:bodyPr/>
        <a:lstStyle/>
        <a:p>
          <a:endParaRPr lang="fr-FR"/>
        </a:p>
      </dgm:t>
    </dgm:pt>
    <dgm:pt modelId="{00159D25-4909-4A5D-801F-A8B1F43AC142}" type="pres">
      <dgm:prSet presAssocID="{058304B7-0629-4254-AB2A-B10C7234B907}" presName="item2" presStyleLbl="node1" presStyleIdx="1" presStyleCnt="3" custScaleX="95763" custLinFactNeighborX="17278" custLinFactNeighborY="23743">
        <dgm:presLayoutVars>
          <dgm:bulletEnabled val="1"/>
        </dgm:presLayoutVars>
      </dgm:prSet>
      <dgm:spPr/>
      <dgm:t>
        <a:bodyPr/>
        <a:lstStyle/>
        <a:p>
          <a:endParaRPr lang="fr-FR"/>
        </a:p>
      </dgm:t>
    </dgm:pt>
    <dgm:pt modelId="{D147C602-CDEA-4FDA-9810-E040C61F950A}" type="pres">
      <dgm:prSet presAssocID="{9E8E300E-C6CB-4514-B352-93EBBE6776AB}" presName="item3" presStyleLbl="node1" presStyleIdx="2" presStyleCnt="3" custScaleX="108116" custScaleY="107468" custLinFactNeighborX="9662" custLinFactNeighborY="2959">
        <dgm:presLayoutVars>
          <dgm:bulletEnabled val="1"/>
        </dgm:presLayoutVars>
      </dgm:prSet>
      <dgm:spPr/>
      <dgm:t>
        <a:bodyPr/>
        <a:lstStyle/>
        <a:p>
          <a:endParaRPr lang="fr-FR"/>
        </a:p>
      </dgm:t>
    </dgm:pt>
    <dgm:pt modelId="{D4DA7AA9-A476-4966-B0B8-A3DAC17538DF}" type="pres">
      <dgm:prSet presAssocID="{5F77F36E-7370-47BA-9E23-1B5E37F217DD}" presName="funnel" presStyleLbl="trAlignAcc1" presStyleIdx="0" presStyleCnt="1" custLinFactNeighborX="-795" custLinFactNeighborY="-58"/>
      <dgm:spPr>
        <a:ln>
          <a:solidFill>
            <a:srgbClr val="5F6673"/>
          </a:solidFill>
        </a:ln>
      </dgm:spPr>
    </dgm:pt>
  </dgm:ptLst>
  <dgm:cxnLst>
    <dgm:cxn modelId="{2B33B06A-5A35-41BF-9C93-8815A621F87C}" type="presOf" srcId="{884A3084-9CC4-4F9E-A191-F249663536DA}" destId="{D147C602-CDEA-4FDA-9810-E040C61F950A}" srcOrd="0" destOrd="0" presId="urn:microsoft.com/office/officeart/2005/8/layout/funnel1"/>
    <dgm:cxn modelId="{028E93E0-E2BD-46C5-898C-8CAAA0A72F6E}" srcId="{5F77F36E-7370-47BA-9E23-1B5E37F217DD}" destId="{9E8E300E-C6CB-4514-B352-93EBBE6776AB}" srcOrd="3" destOrd="0" parTransId="{F73A0B4A-0831-497C-8035-277EDA48E45A}" sibTransId="{451CF894-2745-4DEA-B1F0-29C4707C3C66}"/>
    <dgm:cxn modelId="{E76B8267-DEDC-4955-B01E-E2C048B85A15}" srcId="{5F77F36E-7370-47BA-9E23-1B5E37F217DD}" destId="{2FBC3574-180E-4A92-9F42-0BD5A0E1A485}" srcOrd="1" destOrd="0" parTransId="{FC83648C-A1AC-4D33-9F67-2BD4333F3B26}" sibTransId="{FB010ECD-0F54-4D07-80CB-88A67AE060FB}"/>
    <dgm:cxn modelId="{0F581EE7-A571-4029-9144-72FDB9F66718}" type="presOf" srcId="{2FBC3574-180E-4A92-9F42-0BD5A0E1A485}" destId="{00159D25-4909-4A5D-801F-A8B1F43AC142}" srcOrd="0" destOrd="0" presId="urn:microsoft.com/office/officeart/2005/8/layout/funnel1"/>
    <dgm:cxn modelId="{D69D3FED-BC01-4232-8227-F4F84FF62ED9}" type="presOf" srcId="{9E8E300E-C6CB-4514-B352-93EBBE6776AB}" destId="{BD614211-C726-4CCF-9791-22366994A546}" srcOrd="0" destOrd="0" presId="urn:microsoft.com/office/officeart/2005/8/layout/funnel1"/>
    <dgm:cxn modelId="{AD692A78-75AC-455E-BB63-89680C68371C}" type="presOf" srcId="{058304B7-0629-4254-AB2A-B10C7234B907}" destId="{85B156F2-DA63-463B-B6CE-0B77F82F71FA}" srcOrd="0" destOrd="0" presId="urn:microsoft.com/office/officeart/2005/8/layout/funnel1"/>
    <dgm:cxn modelId="{88049FF7-E012-41CB-B54E-8439508B1722}" type="presOf" srcId="{5F77F36E-7370-47BA-9E23-1B5E37F217DD}" destId="{BA44100F-4C1B-4AAF-9160-6BAB8A314B88}" srcOrd="0" destOrd="0" presId="urn:microsoft.com/office/officeart/2005/8/layout/funnel1"/>
    <dgm:cxn modelId="{FDC2976B-E7A3-413F-8B7C-BFE171BF52F9}" srcId="{5F77F36E-7370-47BA-9E23-1B5E37F217DD}" destId="{058304B7-0629-4254-AB2A-B10C7234B907}" srcOrd="2" destOrd="0" parTransId="{2809768D-BABC-4A3C-B208-6B68A57E1316}" sibTransId="{2FDC8F3E-AAB9-4B4B-8595-355278C6D616}"/>
    <dgm:cxn modelId="{025FCA3E-4A8C-4BE9-9F23-C48B6131E037}" srcId="{5F77F36E-7370-47BA-9E23-1B5E37F217DD}" destId="{884A3084-9CC4-4F9E-A191-F249663536DA}" srcOrd="0" destOrd="0" parTransId="{69DCCAA7-9F4E-44F5-93CD-6A2A9CE87848}" sibTransId="{C01754A6-F0C4-44CC-B5E2-7742ABCDC0C6}"/>
    <dgm:cxn modelId="{DFF1459F-C3D9-4C56-BF86-3067DF73DB3D}" type="presParOf" srcId="{BA44100F-4C1B-4AAF-9160-6BAB8A314B88}" destId="{57FF2BBE-09E5-4CD3-BDEE-52CF4D7E051F}" srcOrd="0" destOrd="0" presId="urn:microsoft.com/office/officeart/2005/8/layout/funnel1"/>
    <dgm:cxn modelId="{D45646B3-41E3-42FA-BB83-895E1F10BFA0}" type="presParOf" srcId="{BA44100F-4C1B-4AAF-9160-6BAB8A314B88}" destId="{815C3800-1D28-461F-8AC6-9FB9B45F6FD2}" srcOrd="1" destOrd="0" presId="urn:microsoft.com/office/officeart/2005/8/layout/funnel1"/>
    <dgm:cxn modelId="{FA2046F8-5533-457B-B42F-2CF3C97C9D21}" type="presParOf" srcId="{BA44100F-4C1B-4AAF-9160-6BAB8A314B88}" destId="{BD614211-C726-4CCF-9791-22366994A546}" srcOrd="2" destOrd="0" presId="urn:microsoft.com/office/officeart/2005/8/layout/funnel1"/>
    <dgm:cxn modelId="{F79730E6-55A5-4921-ACDA-9029F25EA6AF}" type="presParOf" srcId="{BA44100F-4C1B-4AAF-9160-6BAB8A314B88}" destId="{85B156F2-DA63-463B-B6CE-0B77F82F71FA}" srcOrd="3" destOrd="0" presId="urn:microsoft.com/office/officeart/2005/8/layout/funnel1"/>
    <dgm:cxn modelId="{570F8972-9BB2-43CC-8337-474882091758}" type="presParOf" srcId="{BA44100F-4C1B-4AAF-9160-6BAB8A314B88}" destId="{00159D25-4909-4A5D-801F-A8B1F43AC142}" srcOrd="4" destOrd="0" presId="urn:microsoft.com/office/officeart/2005/8/layout/funnel1"/>
    <dgm:cxn modelId="{F3EF947B-DBF1-4A71-9EF1-B5FF7E39A8C4}" type="presParOf" srcId="{BA44100F-4C1B-4AAF-9160-6BAB8A314B88}" destId="{D147C602-CDEA-4FDA-9810-E040C61F950A}" srcOrd="5" destOrd="0" presId="urn:microsoft.com/office/officeart/2005/8/layout/funnel1"/>
    <dgm:cxn modelId="{CC984770-F247-42C3-B47E-EF4E3433E25C}" type="presParOf" srcId="{BA44100F-4C1B-4AAF-9160-6BAB8A314B88}" destId="{D4DA7AA9-A476-4966-B0B8-A3DAC17538DF}" srcOrd="6" destOrd="0" presId="urn:microsoft.com/office/officeart/2005/8/layout/funnel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77F36E-7370-47BA-9E23-1B5E37F217DD}"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fr-FR"/>
        </a:p>
      </dgm:t>
    </dgm:pt>
    <dgm:pt modelId="{884A3084-9CC4-4F9E-A191-F249663536DA}">
      <dgm:prSet phldrT="[Texte]" custT="1"/>
      <dgm:spPr>
        <a:solidFill>
          <a:srgbClr val="44BC9A"/>
        </a:solidFill>
      </dgm:spPr>
      <dgm:t>
        <a:bodyPr/>
        <a:lstStyle/>
        <a:p>
          <a:pPr rtl="0">
            <a:buNone/>
          </a:pPr>
          <a:r>
            <a:rPr lang="fr-FR" sz="1400" b="1" dirty="0">
              <a:solidFill>
                <a:schemeClr val="bg1"/>
              </a:solidFill>
              <a:cs typeface="Arial"/>
            </a:rPr>
            <a:t>Pas d’incitation </a:t>
          </a:r>
          <a:r>
            <a:rPr lang="fr-FR" sz="1400" b="1" dirty="0">
              <a:solidFill>
                <a:schemeClr val="bg1"/>
              </a:solidFill>
              <a:latin typeface="Calibri"/>
              <a:cs typeface="Arial"/>
            </a:rPr>
            <a:t>€ </a:t>
          </a:r>
          <a:r>
            <a:rPr lang="fr-FR" sz="1400" b="1" dirty="0">
              <a:solidFill>
                <a:schemeClr val="bg1"/>
              </a:solidFill>
              <a:cs typeface="Arial"/>
            </a:rPr>
            <a:t> </a:t>
          </a:r>
          <a:r>
            <a:rPr lang="fr-FR" sz="1400" b="1" dirty="0">
              <a:solidFill>
                <a:schemeClr val="bg1"/>
              </a:solidFill>
              <a:latin typeface="Calibri"/>
              <a:cs typeface="Arial"/>
            </a:rPr>
            <a:t/>
          </a:r>
          <a:br>
            <a:rPr lang="fr-FR" sz="1400" b="1" dirty="0">
              <a:solidFill>
                <a:schemeClr val="bg1"/>
              </a:solidFill>
              <a:latin typeface="Calibri"/>
              <a:cs typeface="Arial"/>
            </a:rPr>
          </a:br>
          <a:r>
            <a:rPr lang="fr-FR" sz="1100" b="1" i="1" dirty="0">
              <a:solidFill>
                <a:schemeClr val="bg1"/>
              </a:solidFill>
              <a:cs typeface="Arial"/>
            </a:rPr>
            <a:t>(500)</a:t>
          </a:r>
        </a:p>
      </dgm:t>
    </dgm:pt>
    <dgm:pt modelId="{69DCCAA7-9F4E-44F5-93CD-6A2A9CE87848}" type="parTrans" cxnId="{025FCA3E-4A8C-4BE9-9F23-C48B6131E037}">
      <dgm:prSet/>
      <dgm:spPr/>
      <dgm:t>
        <a:bodyPr/>
        <a:lstStyle/>
        <a:p>
          <a:endParaRPr lang="fr-FR"/>
        </a:p>
      </dgm:t>
    </dgm:pt>
    <dgm:pt modelId="{C01754A6-F0C4-44CC-B5E2-7742ABCDC0C6}" type="sibTrans" cxnId="{025FCA3E-4A8C-4BE9-9F23-C48B6131E037}">
      <dgm:prSet/>
      <dgm:spPr/>
      <dgm:t>
        <a:bodyPr/>
        <a:lstStyle/>
        <a:p>
          <a:endParaRPr lang="fr-FR"/>
        </a:p>
      </dgm:t>
    </dgm:pt>
    <dgm:pt modelId="{9E8E300E-C6CB-4514-B352-93EBBE6776AB}">
      <dgm:prSet phldrT="[Texte]" custT="1"/>
      <dgm:spPr/>
      <dgm:t>
        <a:bodyPr/>
        <a:lstStyle/>
        <a:p>
          <a:r>
            <a:rPr lang="fr-FR" sz="1600" u="sng" dirty="0">
              <a:solidFill>
                <a:srgbClr val="44BC9A"/>
              </a:solidFill>
              <a:latin typeface="Arial" panose="020B0604020202020204" pitchFamily="34" charset="0"/>
              <a:cs typeface="Arial" panose="020B0604020202020204" pitchFamily="34" charset="0"/>
            </a:rPr>
            <a:t>Potentiel théorique de report modal :</a:t>
          </a:r>
        </a:p>
        <a:p>
          <a:r>
            <a:rPr lang="fr-FR" sz="1600" b="1" dirty="0">
              <a:solidFill>
                <a:srgbClr val="44BC9A"/>
              </a:solidFill>
              <a:latin typeface="Arial" panose="020B0604020202020204" pitchFamily="34" charset="0"/>
              <a:cs typeface="Arial" panose="020B0604020202020204" pitchFamily="34" charset="0"/>
            </a:rPr>
            <a:t>9 agents soit 2% des automobilistes</a:t>
          </a:r>
        </a:p>
      </dgm:t>
    </dgm:pt>
    <dgm:pt modelId="{F73A0B4A-0831-497C-8035-277EDA48E45A}" type="parTrans" cxnId="{028E93E0-E2BD-46C5-898C-8CAAA0A72F6E}">
      <dgm:prSet/>
      <dgm:spPr/>
      <dgm:t>
        <a:bodyPr/>
        <a:lstStyle/>
        <a:p>
          <a:endParaRPr lang="fr-FR"/>
        </a:p>
      </dgm:t>
    </dgm:pt>
    <dgm:pt modelId="{451CF894-2745-4DEA-B1F0-29C4707C3C66}" type="sibTrans" cxnId="{028E93E0-E2BD-46C5-898C-8CAAA0A72F6E}">
      <dgm:prSet/>
      <dgm:spPr/>
      <dgm:t>
        <a:bodyPr/>
        <a:lstStyle/>
        <a:p>
          <a:endParaRPr lang="fr-FR"/>
        </a:p>
      </dgm:t>
    </dgm:pt>
    <dgm:pt modelId="{2FBC3574-180E-4A92-9F42-0BD5A0E1A485}">
      <dgm:prSet phldrT="[Texte]" custT="1"/>
      <dgm:spPr>
        <a:solidFill>
          <a:srgbClr val="44BC9A"/>
        </a:solidFill>
      </dgm:spPr>
      <dgm:t>
        <a:bodyPr/>
        <a:lstStyle/>
        <a:p>
          <a:r>
            <a:rPr lang="fr-FR" sz="1600" b="1" dirty="0">
              <a:solidFill>
                <a:schemeClr val="bg1"/>
              </a:solidFill>
            </a:rPr>
            <a:t>Compétitif</a:t>
          </a:r>
          <a:br>
            <a:rPr lang="fr-FR" sz="1600" b="1" dirty="0">
              <a:solidFill>
                <a:schemeClr val="bg1"/>
              </a:solidFill>
            </a:rPr>
          </a:br>
          <a:r>
            <a:rPr lang="fr-FR" sz="1200" b="1" i="1" dirty="0">
              <a:solidFill>
                <a:schemeClr val="bg1"/>
              </a:solidFill>
            </a:rPr>
            <a:t>(9)</a:t>
          </a:r>
          <a:endParaRPr lang="fr-FR" sz="1200" b="1" dirty="0">
            <a:solidFill>
              <a:schemeClr val="bg1"/>
            </a:solidFill>
          </a:endParaRPr>
        </a:p>
      </dgm:t>
    </dgm:pt>
    <dgm:pt modelId="{FC83648C-A1AC-4D33-9F67-2BD4333F3B26}" type="parTrans" cxnId="{E76B8267-DEDC-4955-B01E-E2C048B85A15}">
      <dgm:prSet/>
      <dgm:spPr/>
      <dgm:t>
        <a:bodyPr/>
        <a:lstStyle/>
        <a:p>
          <a:endParaRPr lang="fr-FR"/>
        </a:p>
      </dgm:t>
    </dgm:pt>
    <dgm:pt modelId="{FB010ECD-0F54-4D07-80CB-88A67AE060FB}" type="sibTrans" cxnId="{E76B8267-DEDC-4955-B01E-E2C048B85A15}">
      <dgm:prSet/>
      <dgm:spPr/>
      <dgm:t>
        <a:bodyPr/>
        <a:lstStyle/>
        <a:p>
          <a:endParaRPr lang="fr-FR"/>
        </a:p>
      </dgm:t>
    </dgm:pt>
    <dgm:pt modelId="{02D3A97A-9634-425D-BA59-F27B94E3D195}">
      <dgm:prSet phldrT="[Texte]" custT="1"/>
      <dgm:spPr>
        <a:solidFill>
          <a:srgbClr val="44BC9A"/>
        </a:solidFill>
      </dgm:spPr>
      <dgm:t>
        <a:bodyPr/>
        <a:lstStyle/>
        <a:p>
          <a:r>
            <a:rPr lang="fr-FR" sz="1600" b="1" dirty="0">
              <a:solidFill>
                <a:schemeClr val="bg1"/>
              </a:solidFill>
            </a:rPr>
            <a:t>&lt;  1h</a:t>
          </a:r>
          <a:r>
            <a:rPr lang="fr-FR" sz="1200" b="1" dirty="0"/>
            <a:t/>
          </a:r>
          <a:br>
            <a:rPr lang="fr-FR" sz="1200" b="1" dirty="0"/>
          </a:br>
          <a:r>
            <a:rPr lang="fr-FR" sz="1200" b="1" i="1" dirty="0">
              <a:solidFill>
                <a:schemeClr val="bg1"/>
              </a:solidFill>
            </a:rPr>
            <a:t>(210)</a:t>
          </a:r>
          <a:endParaRPr lang="fr-FR" sz="1200" b="1" dirty="0">
            <a:solidFill>
              <a:schemeClr val="bg1"/>
            </a:solidFill>
          </a:endParaRPr>
        </a:p>
      </dgm:t>
    </dgm:pt>
    <dgm:pt modelId="{FF42A200-3A17-4D8F-BDA7-867A940E4B95}" type="parTrans" cxnId="{AC7F098A-6875-4A66-81A5-7A1A785F1BF0}">
      <dgm:prSet/>
      <dgm:spPr/>
    </dgm:pt>
    <dgm:pt modelId="{1B9D6D1B-362B-4C3A-966A-7D708102C6E0}" type="sibTrans" cxnId="{AC7F098A-6875-4A66-81A5-7A1A785F1BF0}">
      <dgm:prSet/>
      <dgm:spPr/>
    </dgm:pt>
    <dgm:pt modelId="{BA44100F-4C1B-4AAF-9160-6BAB8A314B88}" type="pres">
      <dgm:prSet presAssocID="{5F77F36E-7370-47BA-9E23-1B5E37F217DD}" presName="Name0" presStyleCnt="0">
        <dgm:presLayoutVars>
          <dgm:chMax val="4"/>
          <dgm:resizeHandles val="exact"/>
        </dgm:presLayoutVars>
      </dgm:prSet>
      <dgm:spPr/>
      <dgm:t>
        <a:bodyPr/>
        <a:lstStyle/>
        <a:p>
          <a:endParaRPr lang="fr-FR"/>
        </a:p>
      </dgm:t>
    </dgm:pt>
    <dgm:pt modelId="{57FF2BBE-09E5-4CD3-BDEE-52CF4D7E051F}" type="pres">
      <dgm:prSet presAssocID="{5F77F36E-7370-47BA-9E23-1B5E37F217DD}" presName="ellipse" presStyleLbl="trBgShp" presStyleIdx="0" presStyleCnt="1"/>
      <dgm:spPr/>
    </dgm:pt>
    <dgm:pt modelId="{815C3800-1D28-461F-8AC6-9FB9B45F6FD2}" type="pres">
      <dgm:prSet presAssocID="{5F77F36E-7370-47BA-9E23-1B5E37F217DD}" presName="arrow1" presStyleLbl="fgShp" presStyleIdx="0" presStyleCnt="1"/>
      <dgm:spPr>
        <a:solidFill>
          <a:srgbClr val="5F6673"/>
        </a:solidFill>
      </dgm:spPr>
    </dgm:pt>
    <dgm:pt modelId="{BD614211-C726-4CCF-9791-22366994A546}" type="pres">
      <dgm:prSet presAssocID="{5F77F36E-7370-47BA-9E23-1B5E37F217DD}" presName="rectangle" presStyleLbl="revTx" presStyleIdx="0" presStyleCnt="1">
        <dgm:presLayoutVars>
          <dgm:bulletEnabled val="1"/>
        </dgm:presLayoutVars>
      </dgm:prSet>
      <dgm:spPr/>
      <dgm:t>
        <a:bodyPr/>
        <a:lstStyle/>
        <a:p>
          <a:endParaRPr lang="fr-FR"/>
        </a:p>
      </dgm:t>
    </dgm:pt>
    <dgm:pt modelId="{0F343F20-E25E-4840-89A3-D2EEE53772FC}" type="pres">
      <dgm:prSet presAssocID="{02D3A97A-9634-425D-BA59-F27B94E3D195}" presName="item1" presStyleLbl="node1" presStyleIdx="0" presStyleCnt="3">
        <dgm:presLayoutVars>
          <dgm:bulletEnabled val="1"/>
        </dgm:presLayoutVars>
      </dgm:prSet>
      <dgm:spPr/>
      <dgm:t>
        <a:bodyPr/>
        <a:lstStyle/>
        <a:p>
          <a:endParaRPr lang="fr-FR"/>
        </a:p>
      </dgm:t>
    </dgm:pt>
    <dgm:pt modelId="{C6939D84-38F7-46FB-A9FD-7F8282296FFC}" type="pres">
      <dgm:prSet presAssocID="{2FBC3574-180E-4A92-9F42-0BD5A0E1A485}" presName="item2" presStyleLbl="node1" presStyleIdx="1" presStyleCnt="3" custScaleX="82579" custScaleY="80819" custLinFactNeighborX="8116" custLinFactNeighborY="16232">
        <dgm:presLayoutVars>
          <dgm:bulletEnabled val="1"/>
        </dgm:presLayoutVars>
      </dgm:prSet>
      <dgm:spPr/>
      <dgm:t>
        <a:bodyPr/>
        <a:lstStyle/>
        <a:p>
          <a:endParaRPr lang="fr-FR"/>
        </a:p>
      </dgm:t>
    </dgm:pt>
    <dgm:pt modelId="{07BE4C67-F9B0-49DA-A2C1-E6DD83B0056F}" type="pres">
      <dgm:prSet presAssocID="{9E8E300E-C6CB-4514-B352-93EBBE6776AB}" presName="item3" presStyleLbl="node1" presStyleIdx="2" presStyleCnt="3">
        <dgm:presLayoutVars>
          <dgm:bulletEnabled val="1"/>
        </dgm:presLayoutVars>
      </dgm:prSet>
      <dgm:spPr/>
      <dgm:t>
        <a:bodyPr/>
        <a:lstStyle/>
        <a:p>
          <a:endParaRPr lang="fr-FR"/>
        </a:p>
      </dgm:t>
    </dgm:pt>
    <dgm:pt modelId="{D4DA7AA9-A476-4966-B0B8-A3DAC17538DF}" type="pres">
      <dgm:prSet presAssocID="{5F77F36E-7370-47BA-9E23-1B5E37F217DD}" presName="funnel" presStyleLbl="trAlignAcc1" presStyleIdx="0" presStyleCnt="1" custLinFactNeighborX="-795" custLinFactNeighborY="-58"/>
      <dgm:spPr>
        <a:ln>
          <a:solidFill>
            <a:srgbClr val="5F6673"/>
          </a:solidFill>
        </a:ln>
      </dgm:spPr>
    </dgm:pt>
  </dgm:ptLst>
  <dgm:cxnLst>
    <dgm:cxn modelId="{028E93E0-E2BD-46C5-898C-8CAAA0A72F6E}" srcId="{5F77F36E-7370-47BA-9E23-1B5E37F217DD}" destId="{9E8E300E-C6CB-4514-B352-93EBBE6776AB}" srcOrd="3" destOrd="0" parTransId="{F73A0B4A-0831-497C-8035-277EDA48E45A}" sibTransId="{451CF894-2745-4DEA-B1F0-29C4707C3C66}"/>
    <dgm:cxn modelId="{E76B8267-DEDC-4955-B01E-E2C048B85A15}" srcId="{5F77F36E-7370-47BA-9E23-1B5E37F217DD}" destId="{2FBC3574-180E-4A92-9F42-0BD5A0E1A485}" srcOrd="2" destOrd="0" parTransId="{FC83648C-A1AC-4D33-9F67-2BD4333F3B26}" sibTransId="{FB010ECD-0F54-4D07-80CB-88A67AE060FB}"/>
    <dgm:cxn modelId="{D69D3FED-BC01-4232-8227-F4F84FF62ED9}" type="presOf" srcId="{9E8E300E-C6CB-4514-B352-93EBBE6776AB}" destId="{BD614211-C726-4CCF-9791-22366994A546}" srcOrd="0" destOrd="0" presId="urn:microsoft.com/office/officeart/2005/8/layout/funnel1"/>
    <dgm:cxn modelId="{88049FF7-E012-41CB-B54E-8439508B1722}" type="presOf" srcId="{5F77F36E-7370-47BA-9E23-1B5E37F217DD}" destId="{BA44100F-4C1B-4AAF-9160-6BAB8A314B88}" srcOrd="0" destOrd="0" presId="urn:microsoft.com/office/officeart/2005/8/layout/funnel1"/>
    <dgm:cxn modelId="{025FCA3E-4A8C-4BE9-9F23-C48B6131E037}" srcId="{5F77F36E-7370-47BA-9E23-1B5E37F217DD}" destId="{884A3084-9CC4-4F9E-A191-F249663536DA}" srcOrd="0" destOrd="0" parTransId="{69DCCAA7-9F4E-44F5-93CD-6A2A9CE87848}" sibTransId="{C01754A6-F0C4-44CC-B5E2-7742ABCDC0C6}"/>
    <dgm:cxn modelId="{6CE67AFF-C9A4-402A-BC78-6CA33ABF249D}" type="presOf" srcId="{884A3084-9CC4-4F9E-A191-F249663536DA}" destId="{07BE4C67-F9B0-49DA-A2C1-E6DD83B0056F}" srcOrd="0" destOrd="0" presId="urn:microsoft.com/office/officeart/2005/8/layout/funnel1"/>
    <dgm:cxn modelId="{AC7F098A-6875-4A66-81A5-7A1A785F1BF0}" srcId="{5F77F36E-7370-47BA-9E23-1B5E37F217DD}" destId="{02D3A97A-9634-425D-BA59-F27B94E3D195}" srcOrd="1" destOrd="0" parTransId="{FF42A200-3A17-4D8F-BDA7-867A940E4B95}" sibTransId="{1B9D6D1B-362B-4C3A-966A-7D708102C6E0}"/>
    <dgm:cxn modelId="{85A64DF3-B32F-49FC-885E-8FAECC09EF8C}" type="presOf" srcId="{2FBC3574-180E-4A92-9F42-0BD5A0E1A485}" destId="{0F343F20-E25E-4840-89A3-D2EEE53772FC}" srcOrd="0" destOrd="0" presId="urn:microsoft.com/office/officeart/2005/8/layout/funnel1"/>
    <dgm:cxn modelId="{046EC71A-1140-4952-BC1F-611EF4EABEB2}" type="presOf" srcId="{02D3A97A-9634-425D-BA59-F27B94E3D195}" destId="{C6939D84-38F7-46FB-A9FD-7F8282296FFC}" srcOrd="0" destOrd="0" presId="urn:microsoft.com/office/officeart/2005/8/layout/funnel1"/>
    <dgm:cxn modelId="{DFF1459F-C3D9-4C56-BF86-3067DF73DB3D}" type="presParOf" srcId="{BA44100F-4C1B-4AAF-9160-6BAB8A314B88}" destId="{57FF2BBE-09E5-4CD3-BDEE-52CF4D7E051F}" srcOrd="0" destOrd="0" presId="urn:microsoft.com/office/officeart/2005/8/layout/funnel1"/>
    <dgm:cxn modelId="{D45646B3-41E3-42FA-BB83-895E1F10BFA0}" type="presParOf" srcId="{BA44100F-4C1B-4AAF-9160-6BAB8A314B88}" destId="{815C3800-1D28-461F-8AC6-9FB9B45F6FD2}" srcOrd="1" destOrd="0" presId="urn:microsoft.com/office/officeart/2005/8/layout/funnel1"/>
    <dgm:cxn modelId="{FA2046F8-5533-457B-B42F-2CF3C97C9D21}" type="presParOf" srcId="{BA44100F-4C1B-4AAF-9160-6BAB8A314B88}" destId="{BD614211-C726-4CCF-9791-22366994A546}" srcOrd="2" destOrd="0" presId="urn:microsoft.com/office/officeart/2005/8/layout/funnel1"/>
    <dgm:cxn modelId="{221166FF-C9C7-49A1-B7A9-D26CC06C345A}" type="presParOf" srcId="{BA44100F-4C1B-4AAF-9160-6BAB8A314B88}" destId="{0F343F20-E25E-4840-89A3-D2EEE53772FC}" srcOrd="3" destOrd="0" presId="urn:microsoft.com/office/officeart/2005/8/layout/funnel1"/>
    <dgm:cxn modelId="{700857B0-B2BD-4286-9197-564985B6C9E1}" type="presParOf" srcId="{BA44100F-4C1B-4AAF-9160-6BAB8A314B88}" destId="{C6939D84-38F7-46FB-A9FD-7F8282296FFC}" srcOrd="4" destOrd="0" presId="urn:microsoft.com/office/officeart/2005/8/layout/funnel1"/>
    <dgm:cxn modelId="{444A138B-95CD-4270-957D-357407B33881}" type="presParOf" srcId="{BA44100F-4C1B-4AAF-9160-6BAB8A314B88}" destId="{07BE4C67-F9B0-49DA-A2C1-E6DD83B0056F}" srcOrd="5" destOrd="0" presId="urn:microsoft.com/office/officeart/2005/8/layout/funnel1"/>
    <dgm:cxn modelId="{CC984770-F247-42C3-B47E-EF4E3433E25C}" type="presParOf" srcId="{BA44100F-4C1B-4AAF-9160-6BAB8A314B88}" destId="{D4DA7AA9-A476-4966-B0B8-A3DAC17538DF}" srcOrd="6" destOrd="0" presId="urn:microsoft.com/office/officeart/2005/8/layout/funne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77F36E-7370-47BA-9E23-1B5E37F217DD}"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fr-FR"/>
        </a:p>
      </dgm:t>
    </dgm:pt>
    <dgm:pt modelId="{884A3084-9CC4-4F9E-A191-F249663536DA}">
      <dgm:prSet phldrT="[Texte]" custT="1"/>
      <dgm:spPr>
        <a:solidFill>
          <a:srgbClr val="44BC9A"/>
        </a:solidFill>
      </dgm:spPr>
      <dgm:t>
        <a:bodyPr/>
        <a:lstStyle/>
        <a:p>
          <a:pPr rtl="0">
            <a:buNone/>
          </a:pPr>
          <a:r>
            <a:rPr lang="fr-FR" sz="1100" b="1" i="1" dirty="0">
              <a:solidFill>
                <a:schemeClr val="bg1"/>
              </a:solidFill>
              <a:cs typeface="Arial"/>
            </a:rPr>
            <a:t>500</a:t>
          </a:r>
        </a:p>
      </dgm:t>
    </dgm:pt>
    <dgm:pt modelId="{69DCCAA7-9F4E-44F5-93CD-6A2A9CE87848}" type="parTrans" cxnId="{025FCA3E-4A8C-4BE9-9F23-C48B6131E037}">
      <dgm:prSet/>
      <dgm:spPr/>
      <dgm:t>
        <a:bodyPr/>
        <a:lstStyle/>
        <a:p>
          <a:endParaRPr lang="fr-FR"/>
        </a:p>
      </dgm:t>
    </dgm:pt>
    <dgm:pt modelId="{C01754A6-F0C4-44CC-B5E2-7742ABCDC0C6}" type="sibTrans" cxnId="{025FCA3E-4A8C-4BE9-9F23-C48B6131E037}">
      <dgm:prSet/>
      <dgm:spPr/>
      <dgm:t>
        <a:bodyPr/>
        <a:lstStyle/>
        <a:p>
          <a:endParaRPr lang="fr-FR"/>
        </a:p>
      </dgm:t>
    </dgm:pt>
    <dgm:pt modelId="{9E8E300E-C6CB-4514-B352-93EBBE6776AB}">
      <dgm:prSet phldrT="[Texte]" custT="1"/>
      <dgm:spPr/>
      <dgm:t>
        <a:bodyPr/>
        <a:lstStyle/>
        <a:p>
          <a:r>
            <a:rPr lang="fr-FR" sz="1200" u="sng" dirty="0">
              <a:solidFill>
                <a:srgbClr val="44BC9A"/>
              </a:solidFill>
              <a:latin typeface="Arial" panose="020B0604020202020204" pitchFamily="34" charset="0"/>
              <a:cs typeface="Arial" panose="020B0604020202020204" pitchFamily="34" charset="0"/>
            </a:rPr>
            <a:t>Potentiel théorique de report modal :</a:t>
          </a:r>
        </a:p>
        <a:p>
          <a:r>
            <a:rPr lang="fr-FR" sz="1200" b="1" dirty="0">
              <a:solidFill>
                <a:srgbClr val="44BC9A"/>
              </a:solidFill>
              <a:latin typeface="Arial" panose="020B0604020202020204" pitchFamily="34" charset="0"/>
              <a:cs typeface="Arial" panose="020B0604020202020204" pitchFamily="34" charset="0"/>
            </a:rPr>
            <a:t>9 agents soit 2% des automobilistes</a:t>
          </a:r>
        </a:p>
      </dgm:t>
    </dgm:pt>
    <dgm:pt modelId="{F73A0B4A-0831-497C-8035-277EDA48E45A}" type="parTrans" cxnId="{028E93E0-E2BD-46C5-898C-8CAAA0A72F6E}">
      <dgm:prSet/>
      <dgm:spPr/>
      <dgm:t>
        <a:bodyPr/>
        <a:lstStyle/>
        <a:p>
          <a:endParaRPr lang="fr-FR"/>
        </a:p>
      </dgm:t>
    </dgm:pt>
    <dgm:pt modelId="{451CF894-2745-4DEA-B1F0-29C4707C3C66}" type="sibTrans" cxnId="{028E93E0-E2BD-46C5-898C-8CAAA0A72F6E}">
      <dgm:prSet/>
      <dgm:spPr/>
      <dgm:t>
        <a:bodyPr/>
        <a:lstStyle/>
        <a:p>
          <a:endParaRPr lang="fr-FR"/>
        </a:p>
      </dgm:t>
    </dgm:pt>
    <dgm:pt modelId="{2FBC3574-180E-4A92-9F42-0BD5A0E1A485}">
      <dgm:prSet phldrT="[Texte]" custT="1"/>
      <dgm:spPr>
        <a:solidFill>
          <a:srgbClr val="44BC9A"/>
        </a:solidFill>
      </dgm:spPr>
      <dgm:t>
        <a:bodyPr/>
        <a:lstStyle/>
        <a:p>
          <a:r>
            <a:rPr lang="fr-FR" sz="1200" b="1" i="1" dirty="0">
              <a:solidFill>
                <a:schemeClr val="bg1"/>
              </a:solidFill>
            </a:rPr>
            <a:t>210</a:t>
          </a:r>
          <a:endParaRPr lang="fr-FR" sz="1200" b="1" dirty="0">
            <a:solidFill>
              <a:schemeClr val="bg1"/>
            </a:solidFill>
          </a:endParaRPr>
        </a:p>
      </dgm:t>
    </dgm:pt>
    <dgm:pt modelId="{FC83648C-A1AC-4D33-9F67-2BD4333F3B26}" type="parTrans" cxnId="{E76B8267-DEDC-4955-B01E-E2C048B85A15}">
      <dgm:prSet/>
      <dgm:spPr/>
      <dgm:t>
        <a:bodyPr/>
        <a:lstStyle/>
        <a:p>
          <a:endParaRPr lang="fr-FR"/>
        </a:p>
      </dgm:t>
    </dgm:pt>
    <dgm:pt modelId="{FB010ECD-0F54-4D07-80CB-88A67AE060FB}" type="sibTrans" cxnId="{E76B8267-DEDC-4955-B01E-E2C048B85A15}">
      <dgm:prSet/>
      <dgm:spPr/>
      <dgm:t>
        <a:bodyPr/>
        <a:lstStyle/>
        <a:p>
          <a:endParaRPr lang="fr-FR"/>
        </a:p>
      </dgm:t>
    </dgm:pt>
    <dgm:pt modelId="{058304B7-0629-4254-AB2A-B10C7234B907}">
      <dgm:prSet phldrT="[Texte]" custT="1"/>
      <dgm:spPr>
        <a:solidFill>
          <a:srgbClr val="44BC9A"/>
        </a:solidFill>
      </dgm:spPr>
      <dgm:t>
        <a:bodyPr/>
        <a:lstStyle/>
        <a:p>
          <a:r>
            <a:rPr lang="fr-FR" sz="1100" b="1" i="1" dirty="0">
              <a:solidFill>
                <a:schemeClr val="bg1"/>
              </a:solidFill>
            </a:rPr>
            <a:t>9</a:t>
          </a:r>
          <a:endParaRPr lang="fr-FR" sz="1100" b="1" dirty="0"/>
        </a:p>
      </dgm:t>
    </dgm:pt>
    <dgm:pt modelId="{2809768D-BABC-4A3C-B208-6B68A57E1316}" type="parTrans" cxnId="{FDC2976B-E7A3-413F-8B7C-BFE171BF52F9}">
      <dgm:prSet/>
      <dgm:spPr/>
      <dgm:t>
        <a:bodyPr/>
        <a:lstStyle/>
        <a:p>
          <a:endParaRPr lang="fr-FR"/>
        </a:p>
      </dgm:t>
    </dgm:pt>
    <dgm:pt modelId="{2FDC8F3E-AAB9-4B4B-8595-355278C6D616}" type="sibTrans" cxnId="{FDC2976B-E7A3-413F-8B7C-BFE171BF52F9}">
      <dgm:prSet/>
      <dgm:spPr/>
      <dgm:t>
        <a:bodyPr/>
        <a:lstStyle/>
        <a:p>
          <a:endParaRPr lang="fr-FR"/>
        </a:p>
      </dgm:t>
    </dgm:pt>
    <dgm:pt modelId="{BA44100F-4C1B-4AAF-9160-6BAB8A314B88}" type="pres">
      <dgm:prSet presAssocID="{5F77F36E-7370-47BA-9E23-1B5E37F217DD}" presName="Name0" presStyleCnt="0">
        <dgm:presLayoutVars>
          <dgm:chMax val="4"/>
          <dgm:resizeHandles val="exact"/>
        </dgm:presLayoutVars>
      </dgm:prSet>
      <dgm:spPr/>
      <dgm:t>
        <a:bodyPr/>
        <a:lstStyle/>
        <a:p>
          <a:endParaRPr lang="fr-FR"/>
        </a:p>
      </dgm:t>
    </dgm:pt>
    <dgm:pt modelId="{57FF2BBE-09E5-4CD3-BDEE-52CF4D7E051F}" type="pres">
      <dgm:prSet presAssocID="{5F77F36E-7370-47BA-9E23-1B5E37F217DD}" presName="ellipse" presStyleLbl="trBgShp" presStyleIdx="0" presStyleCnt="1"/>
      <dgm:spPr/>
    </dgm:pt>
    <dgm:pt modelId="{815C3800-1D28-461F-8AC6-9FB9B45F6FD2}" type="pres">
      <dgm:prSet presAssocID="{5F77F36E-7370-47BA-9E23-1B5E37F217DD}" presName="arrow1" presStyleLbl="fgShp" presStyleIdx="0" presStyleCnt="1"/>
      <dgm:spPr>
        <a:solidFill>
          <a:srgbClr val="5F6673"/>
        </a:solidFill>
      </dgm:spPr>
    </dgm:pt>
    <dgm:pt modelId="{BD614211-C726-4CCF-9791-22366994A546}" type="pres">
      <dgm:prSet presAssocID="{5F77F36E-7370-47BA-9E23-1B5E37F217DD}" presName="rectangle" presStyleLbl="revTx" presStyleIdx="0" presStyleCnt="1" custScaleX="162033">
        <dgm:presLayoutVars>
          <dgm:bulletEnabled val="1"/>
        </dgm:presLayoutVars>
      </dgm:prSet>
      <dgm:spPr/>
      <dgm:t>
        <a:bodyPr/>
        <a:lstStyle/>
        <a:p>
          <a:endParaRPr lang="fr-FR"/>
        </a:p>
      </dgm:t>
    </dgm:pt>
    <dgm:pt modelId="{85B156F2-DA63-463B-B6CE-0B77F82F71FA}" type="pres">
      <dgm:prSet presAssocID="{2FBC3574-180E-4A92-9F42-0BD5A0E1A485}" presName="item1" presStyleLbl="node1" presStyleIdx="0" presStyleCnt="3" custScaleX="82579" custScaleY="80819" custLinFactNeighborX="8116" custLinFactNeighborY="16232">
        <dgm:presLayoutVars>
          <dgm:bulletEnabled val="1"/>
        </dgm:presLayoutVars>
      </dgm:prSet>
      <dgm:spPr/>
      <dgm:t>
        <a:bodyPr/>
        <a:lstStyle/>
        <a:p>
          <a:endParaRPr lang="fr-FR"/>
        </a:p>
      </dgm:t>
    </dgm:pt>
    <dgm:pt modelId="{00159D25-4909-4A5D-801F-A8B1F43AC142}" type="pres">
      <dgm:prSet presAssocID="{058304B7-0629-4254-AB2A-B10C7234B907}" presName="item2" presStyleLbl="node1" presStyleIdx="1" presStyleCnt="3" custScaleX="95763" custLinFactNeighborX="17278" custLinFactNeighborY="23743">
        <dgm:presLayoutVars>
          <dgm:bulletEnabled val="1"/>
        </dgm:presLayoutVars>
      </dgm:prSet>
      <dgm:spPr/>
      <dgm:t>
        <a:bodyPr/>
        <a:lstStyle/>
        <a:p>
          <a:endParaRPr lang="fr-FR"/>
        </a:p>
      </dgm:t>
    </dgm:pt>
    <dgm:pt modelId="{D147C602-CDEA-4FDA-9810-E040C61F950A}" type="pres">
      <dgm:prSet presAssocID="{9E8E300E-C6CB-4514-B352-93EBBE6776AB}" presName="item3" presStyleLbl="node1" presStyleIdx="2" presStyleCnt="3" custScaleX="108116" custScaleY="107468" custLinFactNeighborX="9662" custLinFactNeighborY="2959">
        <dgm:presLayoutVars>
          <dgm:bulletEnabled val="1"/>
        </dgm:presLayoutVars>
      </dgm:prSet>
      <dgm:spPr/>
      <dgm:t>
        <a:bodyPr/>
        <a:lstStyle/>
        <a:p>
          <a:endParaRPr lang="fr-FR"/>
        </a:p>
      </dgm:t>
    </dgm:pt>
    <dgm:pt modelId="{D4DA7AA9-A476-4966-B0B8-A3DAC17538DF}" type="pres">
      <dgm:prSet presAssocID="{5F77F36E-7370-47BA-9E23-1B5E37F217DD}" presName="funnel" presStyleLbl="trAlignAcc1" presStyleIdx="0" presStyleCnt="1" custLinFactNeighborX="-795" custLinFactNeighborY="-58"/>
      <dgm:spPr>
        <a:ln>
          <a:solidFill>
            <a:srgbClr val="5F6673"/>
          </a:solidFill>
        </a:ln>
      </dgm:spPr>
    </dgm:pt>
  </dgm:ptLst>
  <dgm:cxnLst>
    <dgm:cxn modelId="{2B33B06A-5A35-41BF-9C93-8815A621F87C}" type="presOf" srcId="{884A3084-9CC4-4F9E-A191-F249663536DA}" destId="{D147C602-CDEA-4FDA-9810-E040C61F950A}" srcOrd="0" destOrd="0" presId="urn:microsoft.com/office/officeart/2005/8/layout/funnel1"/>
    <dgm:cxn modelId="{028E93E0-E2BD-46C5-898C-8CAAA0A72F6E}" srcId="{5F77F36E-7370-47BA-9E23-1B5E37F217DD}" destId="{9E8E300E-C6CB-4514-B352-93EBBE6776AB}" srcOrd="3" destOrd="0" parTransId="{F73A0B4A-0831-497C-8035-277EDA48E45A}" sibTransId="{451CF894-2745-4DEA-B1F0-29C4707C3C66}"/>
    <dgm:cxn modelId="{E76B8267-DEDC-4955-B01E-E2C048B85A15}" srcId="{5F77F36E-7370-47BA-9E23-1B5E37F217DD}" destId="{2FBC3574-180E-4A92-9F42-0BD5A0E1A485}" srcOrd="1" destOrd="0" parTransId="{FC83648C-A1AC-4D33-9F67-2BD4333F3B26}" sibTransId="{FB010ECD-0F54-4D07-80CB-88A67AE060FB}"/>
    <dgm:cxn modelId="{0F581EE7-A571-4029-9144-72FDB9F66718}" type="presOf" srcId="{2FBC3574-180E-4A92-9F42-0BD5A0E1A485}" destId="{00159D25-4909-4A5D-801F-A8B1F43AC142}" srcOrd="0" destOrd="0" presId="urn:microsoft.com/office/officeart/2005/8/layout/funnel1"/>
    <dgm:cxn modelId="{D69D3FED-BC01-4232-8227-F4F84FF62ED9}" type="presOf" srcId="{9E8E300E-C6CB-4514-B352-93EBBE6776AB}" destId="{BD614211-C726-4CCF-9791-22366994A546}" srcOrd="0" destOrd="0" presId="urn:microsoft.com/office/officeart/2005/8/layout/funnel1"/>
    <dgm:cxn modelId="{AD692A78-75AC-455E-BB63-89680C68371C}" type="presOf" srcId="{058304B7-0629-4254-AB2A-B10C7234B907}" destId="{85B156F2-DA63-463B-B6CE-0B77F82F71FA}" srcOrd="0" destOrd="0" presId="urn:microsoft.com/office/officeart/2005/8/layout/funnel1"/>
    <dgm:cxn modelId="{88049FF7-E012-41CB-B54E-8439508B1722}" type="presOf" srcId="{5F77F36E-7370-47BA-9E23-1B5E37F217DD}" destId="{BA44100F-4C1B-4AAF-9160-6BAB8A314B88}" srcOrd="0" destOrd="0" presId="urn:microsoft.com/office/officeart/2005/8/layout/funnel1"/>
    <dgm:cxn modelId="{FDC2976B-E7A3-413F-8B7C-BFE171BF52F9}" srcId="{5F77F36E-7370-47BA-9E23-1B5E37F217DD}" destId="{058304B7-0629-4254-AB2A-B10C7234B907}" srcOrd="2" destOrd="0" parTransId="{2809768D-BABC-4A3C-B208-6B68A57E1316}" sibTransId="{2FDC8F3E-AAB9-4B4B-8595-355278C6D616}"/>
    <dgm:cxn modelId="{025FCA3E-4A8C-4BE9-9F23-C48B6131E037}" srcId="{5F77F36E-7370-47BA-9E23-1B5E37F217DD}" destId="{884A3084-9CC4-4F9E-A191-F249663536DA}" srcOrd="0" destOrd="0" parTransId="{69DCCAA7-9F4E-44F5-93CD-6A2A9CE87848}" sibTransId="{C01754A6-F0C4-44CC-B5E2-7742ABCDC0C6}"/>
    <dgm:cxn modelId="{DFF1459F-C3D9-4C56-BF86-3067DF73DB3D}" type="presParOf" srcId="{BA44100F-4C1B-4AAF-9160-6BAB8A314B88}" destId="{57FF2BBE-09E5-4CD3-BDEE-52CF4D7E051F}" srcOrd="0" destOrd="0" presId="urn:microsoft.com/office/officeart/2005/8/layout/funnel1"/>
    <dgm:cxn modelId="{D45646B3-41E3-42FA-BB83-895E1F10BFA0}" type="presParOf" srcId="{BA44100F-4C1B-4AAF-9160-6BAB8A314B88}" destId="{815C3800-1D28-461F-8AC6-9FB9B45F6FD2}" srcOrd="1" destOrd="0" presId="urn:microsoft.com/office/officeart/2005/8/layout/funnel1"/>
    <dgm:cxn modelId="{FA2046F8-5533-457B-B42F-2CF3C97C9D21}" type="presParOf" srcId="{BA44100F-4C1B-4AAF-9160-6BAB8A314B88}" destId="{BD614211-C726-4CCF-9791-22366994A546}" srcOrd="2" destOrd="0" presId="urn:microsoft.com/office/officeart/2005/8/layout/funnel1"/>
    <dgm:cxn modelId="{F79730E6-55A5-4921-ACDA-9029F25EA6AF}" type="presParOf" srcId="{BA44100F-4C1B-4AAF-9160-6BAB8A314B88}" destId="{85B156F2-DA63-463B-B6CE-0B77F82F71FA}" srcOrd="3" destOrd="0" presId="urn:microsoft.com/office/officeart/2005/8/layout/funnel1"/>
    <dgm:cxn modelId="{570F8972-9BB2-43CC-8337-474882091758}" type="presParOf" srcId="{BA44100F-4C1B-4AAF-9160-6BAB8A314B88}" destId="{00159D25-4909-4A5D-801F-A8B1F43AC142}" srcOrd="4" destOrd="0" presId="urn:microsoft.com/office/officeart/2005/8/layout/funnel1"/>
    <dgm:cxn modelId="{F3EF947B-DBF1-4A71-9EF1-B5FF7E39A8C4}" type="presParOf" srcId="{BA44100F-4C1B-4AAF-9160-6BAB8A314B88}" destId="{D147C602-CDEA-4FDA-9810-E040C61F950A}" srcOrd="5" destOrd="0" presId="urn:microsoft.com/office/officeart/2005/8/layout/funnel1"/>
    <dgm:cxn modelId="{CC984770-F247-42C3-B47E-EF4E3433E25C}" type="presParOf" srcId="{BA44100F-4C1B-4AAF-9160-6BAB8A314B88}" destId="{D4DA7AA9-A476-4966-B0B8-A3DAC17538DF}"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77F36E-7370-47BA-9E23-1B5E37F217DD}"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fr-FR"/>
        </a:p>
      </dgm:t>
    </dgm:pt>
    <dgm:pt modelId="{884A3084-9CC4-4F9E-A191-F249663536DA}">
      <dgm:prSet phldrT="[Texte]" custT="1"/>
      <dgm:spPr>
        <a:solidFill>
          <a:srgbClr val="44BC9A"/>
        </a:solidFill>
      </dgm:spPr>
      <dgm:t>
        <a:bodyPr/>
        <a:lstStyle/>
        <a:p>
          <a:pPr rtl="0">
            <a:buNone/>
          </a:pPr>
          <a:r>
            <a:rPr lang="fr-FR" sz="1100" b="1" i="1" dirty="0">
              <a:solidFill>
                <a:schemeClr val="bg1"/>
              </a:solidFill>
              <a:cs typeface="Arial"/>
            </a:rPr>
            <a:t>1571</a:t>
          </a:r>
        </a:p>
      </dgm:t>
    </dgm:pt>
    <dgm:pt modelId="{69DCCAA7-9F4E-44F5-93CD-6A2A9CE87848}" type="parTrans" cxnId="{025FCA3E-4A8C-4BE9-9F23-C48B6131E037}">
      <dgm:prSet/>
      <dgm:spPr/>
      <dgm:t>
        <a:bodyPr/>
        <a:lstStyle/>
        <a:p>
          <a:endParaRPr lang="fr-FR"/>
        </a:p>
      </dgm:t>
    </dgm:pt>
    <dgm:pt modelId="{C01754A6-F0C4-44CC-B5E2-7742ABCDC0C6}" type="sibTrans" cxnId="{025FCA3E-4A8C-4BE9-9F23-C48B6131E037}">
      <dgm:prSet/>
      <dgm:spPr/>
      <dgm:t>
        <a:bodyPr/>
        <a:lstStyle/>
        <a:p>
          <a:endParaRPr lang="fr-FR"/>
        </a:p>
      </dgm:t>
    </dgm:pt>
    <dgm:pt modelId="{9E8E300E-C6CB-4514-B352-93EBBE6776AB}">
      <dgm:prSet phldrT="[Texte]" custT="1"/>
      <dgm:spPr/>
      <dgm:t>
        <a:bodyPr/>
        <a:lstStyle/>
        <a:p>
          <a:r>
            <a:rPr lang="fr-FR" sz="1200" u="sng" dirty="0">
              <a:solidFill>
                <a:srgbClr val="44BC9A"/>
              </a:solidFill>
              <a:latin typeface="Arial" panose="020B0604020202020204" pitchFamily="34" charset="0"/>
              <a:cs typeface="Arial" panose="020B0604020202020204" pitchFamily="34" charset="0"/>
            </a:rPr>
            <a:t>Potentiel théorique de report modal :</a:t>
          </a:r>
        </a:p>
        <a:p>
          <a:r>
            <a:rPr lang="fr-FR" sz="1200" b="1" dirty="0">
              <a:solidFill>
                <a:srgbClr val="44BC9A"/>
              </a:solidFill>
              <a:latin typeface="Arial" panose="020B0604020202020204" pitchFamily="34" charset="0"/>
              <a:cs typeface="Arial" panose="020B0604020202020204" pitchFamily="34" charset="0"/>
            </a:rPr>
            <a:t>276 agents soit 18% des automobilistes</a:t>
          </a:r>
        </a:p>
      </dgm:t>
    </dgm:pt>
    <dgm:pt modelId="{F73A0B4A-0831-497C-8035-277EDA48E45A}" type="parTrans" cxnId="{028E93E0-E2BD-46C5-898C-8CAAA0A72F6E}">
      <dgm:prSet/>
      <dgm:spPr/>
      <dgm:t>
        <a:bodyPr/>
        <a:lstStyle/>
        <a:p>
          <a:endParaRPr lang="fr-FR"/>
        </a:p>
      </dgm:t>
    </dgm:pt>
    <dgm:pt modelId="{451CF894-2745-4DEA-B1F0-29C4707C3C66}" type="sibTrans" cxnId="{028E93E0-E2BD-46C5-898C-8CAAA0A72F6E}">
      <dgm:prSet/>
      <dgm:spPr/>
      <dgm:t>
        <a:bodyPr/>
        <a:lstStyle/>
        <a:p>
          <a:endParaRPr lang="fr-FR"/>
        </a:p>
      </dgm:t>
    </dgm:pt>
    <dgm:pt modelId="{2FBC3574-180E-4A92-9F42-0BD5A0E1A485}">
      <dgm:prSet phldrT="[Texte]" custT="1"/>
      <dgm:spPr>
        <a:solidFill>
          <a:srgbClr val="44BC9A"/>
        </a:solidFill>
      </dgm:spPr>
      <dgm:t>
        <a:bodyPr/>
        <a:lstStyle/>
        <a:p>
          <a:r>
            <a:rPr lang="fr-FR" sz="1200" b="1" i="1" dirty="0">
              <a:solidFill>
                <a:schemeClr val="bg1"/>
              </a:solidFill>
            </a:rPr>
            <a:t>1125</a:t>
          </a:r>
          <a:endParaRPr lang="fr-FR" sz="1200" b="1" dirty="0">
            <a:solidFill>
              <a:schemeClr val="bg1"/>
            </a:solidFill>
          </a:endParaRPr>
        </a:p>
      </dgm:t>
    </dgm:pt>
    <dgm:pt modelId="{FC83648C-A1AC-4D33-9F67-2BD4333F3B26}" type="parTrans" cxnId="{E76B8267-DEDC-4955-B01E-E2C048B85A15}">
      <dgm:prSet/>
      <dgm:spPr/>
      <dgm:t>
        <a:bodyPr/>
        <a:lstStyle/>
        <a:p>
          <a:endParaRPr lang="fr-FR"/>
        </a:p>
      </dgm:t>
    </dgm:pt>
    <dgm:pt modelId="{FB010ECD-0F54-4D07-80CB-88A67AE060FB}" type="sibTrans" cxnId="{E76B8267-DEDC-4955-B01E-E2C048B85A15}">
      <dgm:prSet/>
      <dgm:spPr/>
      <dgm:t>
        <a:bodyPr/>
        <a:lstStyle/>
        <a:p>
          <a:endParaRPr lang="fr-FR"/>
        </a:p>
      </dgm:t>
    </dgm:pt>
    <dgm:pt modelId="{058304B7-0629-4254-AB2A-B10C7234B907}">
      <dgm:prSet phldrT="[Texte]" custT="1"/>
      <dgm:spPr>
        <a:solidFill>
          <a:srgbClr val="44BC9A"/>
        </a:solidFill>
      </dgm:spPr>
      <dgm:t>
        <a:bodyPr/>
        <a:lstStyle/>
        <a:p>
          <a:r>
            <a:rPr lang="fr-FR" sz="1100" b="1" i="1" dirty="0">
              <a:solidFill>
                <a:schemeClr val="bg1"/>
              </a:solidFill>
            </a:rPr>
            <a:t>276</a:t>
          </a:r>
          <a:endParaRPr lang="fr-FR" sz="1100" b="1" dirty="0"/>
        </a:p>
      </dgm:t>
    </dgm:pt>
    <dgm:pt modelId="{2809768D-BABC-4A3C-B208-6B68A57E1316}" type="parTrans" cxnId="{FDC2976B-E7A3-413F-8B7C-BFE171BF52F9}">
      <dgm:prSet/>
      <dgm:spPr/>
      <dgm:t>
        <a:bodyPr/>
        <a:lstStyle/>
        <a:p>
          <a:endParaRPr lang="fr-FR"/>
        </a:p>
      </dgm:t>
    </dgm:pt>
    <dgm:pt modelId="{2FDC8F3E-AAB9-4B4B-8595-355278C6D616}" type="sibTrans" cxnId="{FDC2976B-E7A3-413F-8B7C-BFE171BF52F9}">
      <dgm:prSet/>
      <dgm:spPr/>
      <dgm:t>
        <a:bodyPr/>
        <a:lstStyle/>
        <a:p>
          <a:endParaRPr lang="fr-FR"/>
        </a:p>
      </dgm:t>
    </dgm:pt>
    <dgm:pt modelId="{BA44100F-4C1B-4AAF-9160-6BAB8A314B88}" type="pres">
      <dgm:prSet presAssocID="{5F77F36E-7370-47BA-9E23-1B5E37F217DD}" presName="Name0" presStyleCnt="0">
        <dgm:presLayoutVars>
          <dgm:chMax val="4"/>
          <dgm:resizeHandles val="exact"/>
        </dgm:presLayoutVars>
      </dgm:prSet>
      <dgm:spPr/>
      <dgm:t>
        <a:bodyPr/>
        <a:lstStyle/>
        <a:p>
          <a:endParaRPr lang="fr-FR"/>
        </a:p>
      </dgm:t>
    </dgm:pt>
    <dgm:pt modelId="{57FF2BBE-09E5-4CD3-BDEE-52CF4D7E051F}" type="pres">
      <dgm:prSet presAssocID="{5F77F36E-7370-47BA-9E23-1B5E37F217DD}" presName="ellipse" presStyleLbl="trBgShp" presStyleIdx="0" presStyleCnt="1"/>
      <dgm:spPr/>
    </dgm:pt>
    <dgm:pt modelId="{815C3800-1D28-461F-8AC6-9FB9B45F6FD2}" type="pres">
      <dgm:prSet presAssocID="{5F77F36E-7370-47BA-9E23-1B5E37F217DD}" presName="arrow1" presStyleLbl="fgShp" presStyleIdx="0" presStyleCnt="1"/>
      <dgm:spPr>
        <a:solidFill>
          <a:srgbClr val="5F6673"/>
        </a:solidFill>
      </dgm:spPr>
    </dgm:pt>
    <dgm:pt modelId="{BD614211-C726-4CCF-9791-22366994A546}" type="pres">
      <dgm:prSet presAssocID="{5F77F36E-7370-47BA-9E23-1B5E37F217DD}" presName="rectangle" presStyleLbl="revTx" presStyleIdx="0" presStyleCnt="1" custScaleX="142424">
        <dgm:presLayoutVars>
          <dgm:bulletEnabled val="1"/>
        </dgm:presLayoutVars>
      </dgm:prSet>
      <dgm:spPr/>
      <dgm:t>
        <a:bodyPr/>
        <a:lstStyle/>
        <a:p>
          <a:endParaRPr lang="fr-FR"/>
        </a:p>
      </dgm:t>
    </dgm:pt>
    <dgm:pt modelId="{85B156F2-DA63-463B-B6CE-0B77F82F71FA}" type="pres">
      <dgm:prSet presAssocID="{2FBC3574-180E-4A92-9F42-0BD5A0E1A485}" presName="item1" presStyleLbl="node1" presStyleIdx="0" presStyleCnt="3" custScaleX="82579" custScaleY="80819" custLinFactNeighborX="8116" custLinFactNeighborY="16232">
        <dgm:presLayoutVars>
          <dgm:bulletEnabled val="1"/>
        </dgm:presLayoutVars>
      </dgm:prSet>
      <dgm:spPr/>
      <dgm:t>
        <a:bodyPr/>
        <a:lstStyle/>
        <a:p>
          <a:endParaRPr lang="fr-FR"/>
        </a:p>
      </dgm:t>
    </dgm:pt>
    <dgm:pt modelId="{00159D25-4909-4A5D-801F-A8B1F43AC142}" type="pres">
      <dgm:prSet presAssocID="{058304B7-0629-4254-AB2A-B10C7234B907}" presName="item2" presStyleLbl="node1" presStyleIdx="1" presStyleCnt="3" custScaleX="95763" custLinFactNeighborX="17278" custLinFactNeighborY="23743">
        <dgm:presLayoutVars>
          <dgm:bulletEnabled val="1"/>
        </dgm:presLayoutVars>
      </dgm:prSet>
      <dgm:spPr/>
      <dgm:t>
        <a:bodyPr/>
        <a:lstStyle/>
        <a:p>
          <a:endParaRPr lang="fr-FR"/>
        </a:p>
      </dgm:t>
    </dgm:pt>
    <dgm:pt modelId="{D147C602-CDEA-4FDA-9810-E040C61F950A}" type="pres">
      <dgm:prSet presAssocID="{9E8E300E-C6CB-4514-B352-93EBBE6776AB}" presName="item3" presStyleLbl="node1" presStyleIdx="2" presStyleCnt="3" custScaleX="108116" custScaleY="107468" custLinFactNeighborX="9662" custLinFactNeighborY="2959">
        <dgm:presLayoutVars>
          <dgm:bulletEnabled val="1"/>
        </dgm:presLayoutVars>
      </dgm:prSet>
      <dgm:spPr/>
      <dgm:t>
        <a:bodyPr/>
        <a:lstStyle/>
        <a:p>
          <a:endParaRPr lang="fr-FR"/>
        </a:p>
      </dgm:t>
    </dgm:pt>
    <dgm:pt modelId="{D4DA7AA9-A476-4966-B0B8-A3DAC17538DF}" type="pres">
      <dgm:prSet presAssocID="{5F77F36E-7370-47BA-9E23-1B5E37F217DD}" presName="funnel" presStyleLbl="trAlignAcc1" presStyleIdx="0" presStyleCnt="1" custLinFactNeighborX="-795" custLinFactNeighborY="-58"/>
      <dgm:spPr>
        <a:ln>
          <a:solidFill>
            <a:srgbClr val="5F6673"/>
          </a:solidFill>
        </a:ln>
      </dgm:spPr>
    </dgm:pt>
  </dgm:ptLst>
  <dgm:cxnLst>
    <dgm:cxn modelId="{2B33B06A-5A35-41BF-9C93-8815A621F87C}" type="presOf" srcId="{884A3084-9CC4-4F9E-A191-F249663536DA}" destId="{D147C602-CDEA-4FDA-9810-E040C61F950A}" srcOrd="0" destOrd="0" presId="urn:microsoft.com/office/officeart/2005/8/layout/funnel1"/>
    <dgm:cxn modelId="{028E93E0-E2BD-46C5-898C-8CAAA0A72F6E}" srcId="{5F77F36E-7370-47BA-9E23-1B5E37F217DD}" destId="{9E8E300E-C6CB-4514-B352-93EBBE6776AB}" srcOrd="3" destOrd="0" parTransId="{F73A0B4A-0831-497C-8035-277EDA48E45A}" sibTransId="{451CF894-2745-4DEA-B1F0-29C4707C3C66}"/>
    <dgm:cxn modelId="{E76B8267-DEDC-4955-B01E-E2C048B85A15}" srcId="{5F77F36E-7370-47BA-9E23-1B5E37F217DD}" destId="{2FBC3574-180E-4A92-9F42-0BD5A0E1A485}" srcOrd="1" destOrd="0" parTransId="{FC83648C-A1AC-4D33-9F67-2BD4333F3B26}" sibTransId="{FB010ECD-0F54-4D07-80CB-88A67AE060FB}"/>
    <dgm:cxn modelId="{0F581EE7-A571-4029-9144-72FDB9F66718}" type="presOf" srcId="{2FBC3574-180E-4A92-9F42-0BD5A0E1A485}" destId="{00159D25-4909-4A5D-801F-A8B1F43AC142}" srcOrd="0" destOrd="0" presId="urn:microsoft.com/office/officeart/2005/8/layout/funnel1"/>
    <dgm:cxn modelId="{D69D3FED-BC01-4232-8227-F4F84FF62ED9}" type="presOf" srcId="{9E8E300E-C6CB-4514-B352-93EBBE6776AB}" destId="{BD614211-C726-4CCF-9791-22366994A546}" srcOrd="0" destOrd="0" presId="urn:microsoft.com/office/officeart/2005/8/layout/funnel1"/>
    <dgm:cxn modelId="{AD692A78-75AC-455E-BB63-89680C68371C}" type="presOf" srcId="{058304B7-0629-4254-AB2A-B10C7234B907}" destId="{85B156F2-DA63-463B-B6CE-0B77F82F71FA}" srcOrd="0" destOrd="0" presId="urn:microsoft.com/office/officeart/2005/8/layout/funnel1"/>
    <dgm:cxn modelId="{88049FF7-E012-41CB-B54E-8439508B1722}" type="presOf" srcId="{5F77F36E-7370-47BA-9E23-1B5E37F217DD}" destId="{BA44100F-4C1B-4AAF-9160-6BAB8A314B88}" srcOrd="0" destOrd="0" presId="urn:microsoft.com/office/officeart/2005/8/layout/funnel1"/>
    <dgm:cxn modelId="{FDC2976B-E7A3-413F-8B7C-BFE171BF52F9}" srcId="{5F77F36E-7370-47BA-9E23-1B5E37F217DD}" destId="{058304B7-0629-4254-AB2A-B10C7234B907}" srcOrd="2" destOrd="0" parTransId="{2809768D-BABC-4A3C-B208-6B68A57E1316}" sibTransId="{2FDC8F3E-AAB9-4B4B-8595-355278C6D616}"/>
    <dgm:cxn modelId="{025FCA3E-4A8C-4BE9-9F23-C48B6131E037}" srcId="{5F77F36E-7370-47BA-9E23-1B5E37F217DD}" destId="{884A3084-9CC4-4F9E-A191-F249663536DA}" srcOrd="0" destOrd="0" parTransId="{69DCCAA7-9F4E-44F5-93CD-6A2A9CE87848}" sibTransId="{C01754A6-F0C4-44CC-B5E2-7742ABCDC0C6}"/>
    <dgm:cxn modelId="{DFF1459F-C3D9-4C56-BF86-3067DF73DB3D}" type="presParOf" srcId="{BA44100F-4C1B-4AAF-9160-6BAB8A314B88}" destId="{57FF2BBE-09E5-4CD3-BDEE-52CF4D7E051F}" srcOrd="0" destOrd="0" presId="urn:microsoft.com/office/officeart/2005/8/layout/funnel1"/>
    <dgm:cxn modelId="{D45646B3-41E3-42FA-BB83-895E1F10BFA0}" type="presParOf" srcId="{BA44100F-4C1B-4AAF-9160-6BAB8A314B88}" destId="{815C3800-1D28-461F-8AC6-9FB9B45F6FD2}" srcOrd="1" destOrd="0" presId="urn:microsoft.com/office/officeart/2005/8/layout/funnel1"/>
    <dgm:cxn modelId="{FA2046F8-5533-457B-B42F-2CF3C97C9D21}" type="presParOf" srcId="{BA44100F-4C1B-4AAF-9160-6BAB8A314B88}" destId="{BD614211-C726-4CCF-9791-22366994A546}" srcOrd="2" destOrd="0" presId="urn:microsoft.com/office/officeart/2005/8/layout/funnel1"/>
    <dgm:cxn modelId="{F79730E6-55A5-4921-ACDA-9029F25EA6AF}" type="presParOf" srcId="{BA44100F-4C1B-4AAF-9160-6BAB8A314B88}" destId="{85B156F2-DA63-463B-B6CE-0B77F82F71FA}" srcOrd="3" destOrd="0" presId="urn:microsoft.com/office/officeart/2005/8/layout/funnel1"/>
    <dgm:cxn modelId="{570F8972-9BB2-43CC-8337-474882091758}" type="presParOf" srcId="{BA44100F-4C1B-4AAF-9160-6BAB8A314B88}" destId="{00159D25-4909-4A5D-801F-A8B1F43AC142}" srcOrd="4" destOrd="0" presId="urn:microsoft.com/office/officeart/2005/8/layout/funnel1"/>
    <dgm:cxn modelId="{F3EF947B-DBF1-4A71-9EF1-B5FF7E39A8C4}" type="presParOf" srcId="{BA44100F-4C1B-4AAF-9160-6BAB8A314B88}" destId="{D147C602-CDEA-4FDA-9810-E040C61F950A}" srcOrd="5" destOrd="0" presId="urn:microsoft.com/office/officeart/2005/8/layout/funnel1"/>
    <dgm:cxn modelId="{CC984770-F247-42C3-B47E-EF4E3433E25C}" type="presParOf" srcId="{BA44100F-4C1B-4AAF-9160-6BAB8A314B88}" destId="{D4DA7AA9-A476-4966-B0B8-A3DAC17538DF}" srcOrd="6" destOrd="0" presId="urn:microsoft.com/office/officeart/2005/8/layout/funnel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77F36E-7370-47BA-9E23-1B5E37F217DD}"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fr-FR"/>
        </a:p>
      </dgm:t>
    </dgm:pt>
    <dgm:pt modelId="{884A3084-9CC4-4F9E-A191-F249663536DA}">
      <dgm:prSet phldrT="[Texte]" custT="1"/>
      <dgm:spPr>
        <a:solidFill>
          <a:srgbClr val="44BC9A"/>
        </a:solidFill>
      </dgm:spPr>
      <dgm:t>
        <a:bodyPr/>
        <a:lstStyle/>
        <a:p>
          <a:pPr rtl="0">
            <a:buNone/>
          </a:pPr>
          <a:r>
            <a:rPr lang="fr-FR" sz="1400" b="1" dirty="0">
              <a:solidFill>
                <a:schemeClr val="bg1"/>
              </a:solidFill>
              <a:cs typeface="Arial"/>
            </a:rPr>
            <a:t>Pas d’incitation </a:t>
          </a:r>
          <a:r>
            <a:rPr lang="fr-FR" sz="1400" b="1" dirty="0">
              <a:solidFill>
                <a:schemeClr val="bg1"/>
              </a:solidFill>
              <a:latin typeface="Calibri"/>
              <a:cs typeface="Arial"/>
            </a:rPr>
            <a:t>€ </a:t>
          </a:r>
          <a:r>
            <a:rPr lang="fr-FR" sz="1400" b="1" dirty="0">
              <a:solidFill>
                <a:schemeClr val="bg1"/>
              </a:solidFill>
              <a:cs typeface="Arial"/>
            </a:rPr>
            <a:t> </a:t>
          </a:r>
          <a:r>
            <a:rPr lang="fr-FR" sz="1400" b="1" dirty="0">
              <a:solidFill>
                <a:schemeClr val="bg1"/>
              </a:solidFill>
              <a:latin typeface="Calibri"/>
              <a:cs typeface="Arial"/>
            </a:rPr>
            <a:t/>
          </a:r>
          <a:br>
            <a:rPr lang="fr-FR" sz="1400" b="1" dirty="0">
              <a:solidFill>
                <a:schemeClr val="bg1"/>
              </a:solidFill>
              <a:latin typeface="Calibri"/>
              <a:cs typeface="Arial"/>
            </a:rPr>
          </a:br>
          <a:r>
            <a:rPr lang="fr-FR" sz="1100" b="1" dirty="0">
              <a:solidFill>
                <a:schemeClr val="bg1"/>
              </a:solidFill>
              <a:latin typeface="Calibri"/>
              <a:cs typeface="Arial"/>
            </a:rPr>
            <a:t>(2071)</a:t>
          </a:r>
          <a:endParaRPr lang="fr-FR" sz="1000" b="1" i="1" dirty="0">
            <a:solidFill>
              <a:schemeClr val="bg1"/>
            </a:solidFill>
            <a:cs typeface="Arial"/>
          </a:endParaRPr>
        </a:p>
      </dgm:t>
    </dgm:pt>
    <dgm:pt modelId="{69DCCAA7-9F4E-44F5-93CD-6A2A9CE87848}" type="parTrans" cxnId="{025FCA3E-4A8C-4BE9-9F23-C48B6131E037}">
      <dgm:prSet/>
      <dgm:spPr/>
      <dgm:t>
        <a:bodyPr/>
        <a:lstStyle/>
        <a:p>
          <a:endParaRPr lang="fr-FR"/>
        </a:p>
      </dgm:t>
    </dgm:pt>
    <dgm:pt modelId="{C01754A6-F0C4-44CC-B5E2-7742ABCDC0C6}" type="sibTrans" cxnId="{025FCA3E-4A8C-4BE9-9F23-C48B6131E037}">
      <dgm:prSet/>
      <dgm:spPr/>
      <dgm:t>
        <a:bodyPr/>
        <a:lstStyle/>
        <a:p>
          <a:endParaRPr lang="fr-FR"/>
        </a:p>
      </dgm:t>
    </dgm:pt>
    <dgm:pt modelId="{9E8E300E-C6CB-4514-B352-93EBBE6776AB}">
      <dgm:prSet phldrT="[Texte]" custT="1"/>
      <dgm:spPr/>
      <dgm:t>
        <a:bodyPr/>
        <a:lstStyle/>
        <a:p>
          <a:r>
            <a:rPr lang="fr-FR" sz="1600" u="sng" dirty="0">
              <a:solidFill>
                <a:srgbClr val="44BC9A"/>
              </a:solidFill>
              <a:latin typeface="Arial" panose="020B0604020202020204" pitchFamily="34" charset="0"/>
              <a:cs typeface="Arial" panose="020B0604020202020204" pitchFamily="34" charset="0"/>
            </a:rPr>
            <a:t>Potentiel théorique de report modal :</a:t>
          </a:r>
        </a:p>
        <a:p>
          <a:r>
            <a:rPr lang="fr-FR" sz="1600" b="1" dirty="0">
              <a:solidFill>
                <a:srgbClr val="44BC9A"/>
              </a:solidFill>
              <a:latin typeface="Arial" panose="020B0604020202020204" pitchFamily="34" charset="0"/>
              <a:cs typeface="Arial" panose="020B0604020202020204" pitchFamily="34" charset="0"/>
            </a:rPr>
            <a:t>285 agents soit 17% de l’ensemble des automobilistes</a:t>
          </a:r>
        </a:p>
      </dgm:t>
    </dgm:pt>
    <dgm:pt modelId="{F73A0B4A-0831-497C-8035-277EDA48E45A}" type="parTrans" cxnId="{028E93E0-E2BD-46C5-898C-8CAAA0A72F6E}">
      <dgm:prSet/>
      <dgm:spPr/>
      <dgm:t>
        <a:bodyPr/>
        <a:lstStyle/>
        <a:p>
          <a:endParaRPr lang="fr-FR"/>
        </a:p>
      </dgm:t>
    </dgm:pt>
    <dgm:pt modelId="{451CF894-2745-4DEA-B1F0-29C4707C3C66}" type="sibTrans" cxnId="{028E93E0-E2BD-46C5-898C-8CAAA0A72F6E}">
      <dgm:prSet/>
      <dgm:spPr/>
      <dgm:t>
        <a:bodyPr/>
        <a:lstStyle/>
        <a:p>
          <a:endParaRPr lang="fr-FR"/>
        </a:p>
      </dgm:t>
    </dgm:pt>
    <dgm:pt modelId="{2FBC3574-180E-4A92-9F42-0BD5A0E1A485}">
      <dgm:prSet phldrT="[Texte]" custT="1"/>
      <dgm:spPr>
        <a:solidFill>
          <a:srgbClr val="44BC9A"/>
        </a:solidFill>
      </dgm:spPr>
      <dgm:t>
        <a:bodyPr/>
        <a:lstStyle/>
        <a:p>
          <a:r>
            <a:rPr lang="fr-FR" sz="1600" b="1" dirty="0">
              <a:solidFill>
                <a:schemeClr val="bg1"/>
              </a:solidFill>
            </a:rPr>
            <a:t>Compétitif</a:t>
          </a:r>
          <a:br>
            <a:rPr lang="fr-FR" sz="1600" b="1" dirty="0">
              <a:solidFill>
                <a:schemeClr val="bg1"/>
              </a:solidFill>
            </a:rPr>
          </a:br>
          <a:r>
            <a:rPr lang="fr-FR" sz="1200" b="1" i="1" dirty="0">
              <a:solidFill>
                <a:schemeClr val="bg1"/>
              </a:solidFill>
            </a:rPr>
            <a:t>(1335)</a:t>
          </a:r>
          <a:endParaRPr lang="fr-FR" sz="1200" b="1" dirty="0">
            <a:solidFill>
              <a:schemeClr val="bg1"/>
            </a:solidFill>
          </a:endParaRPr>
        </a:p>
      </dgm:t>
    </dgm:pt>
    <dgm:pt modelId="{FC83648C-A1AC-4D33-9F67-2BD4333F3B26}" type="parTrans" cxnId="{E76B8267-DEDC-4955-B01E-E2C048B85A15}">
      <dgm:prSet/>
      <dgm:spPr/>
      <dgm:t>
        <a:bodyPr/>
        <a:lstStyle/>
        <a:p>
          <a:endParaRPr lang="fr-FR"/>
        </a:p>
      </dgm:t>
    </dgm:pt>
    <dgm:pt modelId="{FB010ECD-0F54-4D07-80CB-88A67AE060FB}" type="sibTrans" cxnId="{E76B8267-DEDC-4955-B01E-E2C048B85A15}">
      <dgm:prSet/>
      <dgm:spPr/>
      <dgm:t>
        <a:bodyPr/>
        <a:lstStyle/>
        <a:p>
          <a:endParaRPr lang="fr-FR"/>
        </a:p>
      </dgm:t>
    </dgm:pt>
    <dgm:pt modelId="{058304B7-0629-4254-AB2A-B10C7234B907}">
      <dgm:prSet phldrT="[Texte]" custT="1"/>
      <dgm:spPr>
        <a:solidFill>
          <a:srgbClr val="44BC9A"/>
        </a:solidFill>
      </dgm:spPr>
      <dgm:t>
        <a:bodyPr/>
        <a:lstStyle/>
        <a:p>
          <a:r>
            <a:rPr lang="fr-FR" sz="1600" b="1" dirty="0">
              <a:solidFill>
                <a:schemeClr val="bg1"/>
              </a:solidFill>
            </a:rPr>
            <a:t>&lt;  20 min</a:t>
          </a:r>
          <a:r>
            <a:rPr lang="fr-FR" sz="1600" b="1" dirty="0"/>
            <a:t/>
          </a:r>
          <a:br>
            <a:rPr lang="fr-FR" sz="1600" b="1" dirty="0"/>
          </a:br>
          <a:r>
            <a:rPr lang="fr-FR" sz="1100" b="1" i="1" dirty="0">
              <a:solidFill>
                <a:schemeClr val="bg1"/>
              </a:solidFill>
            </a:rPr>
            <a:t>(285)</a:t>
          </a:r>
          <a:endParaRPr lang="fr-FR" sz="1100" b="1" dirty="0"/>
        </a:p>
      </dgm:t>
    </dgm:pt>
    <dgm:pt modelId="{2809768D-BABC-4A3C-B208-6B68A57E1316}" type="parTrans" cxnId="{FDC2976B-E7A3-413F-8B7C-BFE171BF52F9}">
      <dgm:prSet/>
      <dgm:spPr/>
      <dgm:t>
        <a:bodyPr/>
        <a:lstStyle/>
        <a:p>
          <a:endParaRPr lang="fr-FR"/>
        </a:p>
      </dgm:t>
    </dgm:pt>
    <dgm:pt modelId="{2FDC8F3E-AAB9-4B4B-8595-355278C6D616}" type="sibTrans" cxnId="{FDC2976B-E7A3-413F-8B7C-BFE171BF52F9}">
      <dgm:prSet/>
      <dgm:spPr/>
      <dgm:t>
        <a:bodyPr/>
        <a:lstStyle/>
        <a:p>
          <a:endParaRPr lang="fr-FR"/>
        </a:p>
      </dgm:t>
    </dgm:pt>
    <dgm:pt modelId="{BA44100F-4C1B-4AAF-9160-6BAB8A314B88}" type="pres">
      <dgm:prSet presAssocID="{5F77F36E-7370-47BA-9E23-1B5E37F217DD}" presName="Name0" presStyleCnt="0">
        <dgm:presLayoutVars>
          <dgm:chMax val="4"/>
          <dgm:resizeHandles val="exact"/>
        </dgm:presLayoutVars>
      </dgm:prSet>
      <dgm:spPr/>
      <dgm:t>
        <a:bodyPr/>
        <a:lstStyle/>
        <a:p>
          <a:endParaRPr lang="fr-FR"/>
        </a:p>
      </dgm:t>
    </dgm:pt>
    <dgm:pt modelId="{57FF2BBE-09E5-4CD3-BDEE-52CF4D7E051F}" type="pres">
      <dgm:prSet presAssocID="{5F77F36E-7370-47BA-9E23-1B5E37F217DD}" presName="ellipse" presStyleLbl="trBgShp" presStyleIdx="0" presStyleCnt="1"/>
      <dgm:spPr/>
    </dgm:pt>
    <dgm:pt modelId="{815C3800-1D28-461F-8AC6-9FB9B45F6FD2}" type="pres">
      <dgm:prSet presAssocID="{5F77F36E-7370-47BA-9E23-1B5E37F217DD}" presName="arrow1" presStyleLbl="fgShp" presStyleIdx="0" presStyleCnt="1"/>
      <dgm:spPr>
        <a:solidFill>
          <a:srgbClr val="5F6673"/>
        </a:solidFill>
      </dgm:spPr>
    </dgm:pt>
    <dgm:pt modelId="{BD614211-C726-4CCF-9791-22366994A546}" type="pres">
      <dgm:prSet presAssocID="{5F77F36E-7370-47BA-9E23-1B5E37F217DD}" presName="rectangle" presStyleLbl="revTx" presStyleIdx="0" presStyleCnt="1">
        <dgm:presLayoutVars>
          <dgm:bulletEnabled val="1"/>
        </dgm:presLayoutVars>
      </dgm:prSet>
      <dgm:spPr/>
      <dgm:t>
        <a:bodyPr/>
        <a:lstStyle/>
        <a:p>
          <a:endParaRPr lang="fr-FR"/>
        </a:p>
      </dgm:t>
    </dgm:pt>
    <dgm:pt modelId="{85B156F2-DA63-463B-B6CE-0B77F82F71FA}" type="pres">
      <dgm:prSet presAssocID="{2FBC3574-180E-4A92-9F42-0BD5A0E1A485}" presName="item1" presStyleLbl="node1" presStyleIdx="0" presStyleCnt="3" custScaleX="82579" custScaleY="80819" custLinFactNeighborX="8116" custLinFactNeighborY="16232">
        <dgm:presLayoutVars>
          <dgm:bulletEnabled val="1"/>
        </dgm:presLayoutVars>
      </dgm:prSet>
      <dgm:spPr/>
      <dgm:t>
        <a:bodyPr/>
        <a:lstStyle/>
        <a:p>
          <a:endParaRPr lang="fr-FR"/>
        </a:p>
      </dgm:t>
    </dgm:pt>
    <dgm:pt modelId="{00159D25-4909-4A5D-801F-A8B1F43AC142}" type="pres">
      <dgm:prSet presAssocID="{058304B7-0629-4254-AB2A-B10C7234B907}" presName="item2" presStyleLbl="node1" presStyleIdx="1" presStyleCnt="3" custScaleX="95763" custLinFactNeighborX="17278" custLinFactNeighborY="23743">
        <dgm:presLayoutVars>
          <dgm:bulletEnabled val="1"/>
        </dgm:presLayoutVars>
      </dgm:prSet>
      <dgm:spPr/>
      <dgm:t>
        <a:bodyPr/>
        <a:lstStyle/>
        <a:p>
          <a:endParaRPr lang="fr-FR"/>
        </a:p>
      </dgm:t>
    </dgm:pt>
    <dgm:pt modelId="{D147C602-CDEA-4FDA-9810-E040C61F950A}" type="pres">
      <dgm:prSet presAssocID="{9E8E300E-C6CB-4514-B352-93EBBE6776AB}" presName="item3" presStyleLbl="node1" presStyleIdx="2" presStyleCnt="3" custScaleX="108116" custScaleY="107468" custLinFactNeighborX="9662" custLinFactNeighborY="2959">
        <dgm:presLayoutVars>
          <dgm:bulletEnabled val="1"/>
        </dgm:presLayoutVars>
      </dgm:prSet>
      <dgm:spPr/>
      <dgm:t>
        <a:bodyPr/>
        <a:lstStyle/>
        <a:p>
          <a:endParaRPr lang="fr-FR"/>
        </a:p>
      </dgm:t>
    </dgm:pt>
    <dgm:pt modelId="{D4DA7AA9-A476-4966-B0B8-A3DAC17538DF}" type="pres">
      <dgm:prSet presAssocID="{5F77F36E-7370-47BA-9E23-1B5E37F217DD}" presName="funnel" presStyleLbl="trAlignAcc1" presStyleIdx="0" presStyleCnt="1" custLinFactNeighborX="-795" custLinFactNeighborY="-58"/>
      <dgm:spPr>
        <a:ln>
          <a:solidFill>
            <a:srgbClr val="5F6673"/>
          </a:solidFill>
        </a:ln>
      </dgm:spPr>
    </dgm:pt>
  </dgm:ptLst>
  <dgm:cxnLst>
    <dgm:cxn modelId="{2B33B06A-5A35-41BF-9C93-8815A621F87C}" type="presOf" srcId="{884A3084-9CC4-4F9E-A191-F249663536DA}" destId="{D147C602-CDEA-4FDA-9810-E040C61F950A}" srcOrd="0" destOrd="0" presId="urn:microsoft.com/office/officeart/2005/8/layout/funnel1"/>
    <dgm:cxn modelId="{028E93E0-E2BD-46C5-898C-8CAAA0A72F6E}" srcId="{5F77F36E-7370-47BA-9E23-1B5E37F217DD}" destId="{9E8E300E-C6CB-4514-B352-93EBBE6776AB}" srcOrd="3" destOrd="0" parTransId="{F73A0B4A-0831-497C-8035-277EDA48E45A}" sibTransId="{451CF894-2745-4DEA-B1F0-29C4707C3C66}"/>
    <dgm:cxn modelId="{E76B8267-DEDC-4955-B01E-E2C048B85A15}" srcId="{5F77F36E-7370-47BA-9E23-1B5E37F217DD}" destId="{2FBC3574-180E-4A92-9F42-0BD5A0E1A485}" srcOrd="1" destOrd="0" parTransId="{FC83648C-A1AC-4D33-9F67-2BD4333F3B26}" sibTransId="{FB010ECD-0F54-4D07-80CB-88A67AE060FB}"/>
    <dgm:cxn modelId="{0F581EE7-A571-4029-9144-72FDB9F66718}" type="presOf" srcId="{2FBC3574-180E-4A92-9F42-0BD5A0E1A485}" destId="{00159D25-4909-4A5D-801F-A8B1F43AC142}" srcOrd="0" destOrd="0" presId="urn:microsoft.com/office/officeart/2005/8/layout/funnel1"/>
    <dgm:cxn modelId="{D69D3FED-BC01-4232-8227-F4F84FF62ED9}" type="presOf" srcId="{9E8E300E-C6CB-4514-B352-93EBBE6776AB}" destId="{BD614211-C726-4CCF-9791-22366994A546}" srcOrd="0" destOrd="0" presId="urn:microsoft.com/office/officeart/2005/8/layout/funnel1"/>
    <dgm:cxn modelId="{AD692A78-75AC-455E-BB63-89680C68371C}" type="presOf" srcId="{058304B7-0629-4254-AB2A-B10C7234B907}" destId="{85B156F2-DA63-463B-B6CE-0B77F82F71FA}" srcOrd="0" destOrd="0" presId="urn:microsoft.com/office/officeart/2005/8/layout/funnel1"/>
    <dgm:cxn modelId="{88049FF7-E012-41CB-B54E-8439508B1722}" type="presOf" srcId="{5F77F36E-7370-47BA-9E23-1B5E37F217DD}" destId="{BA44100F-4C1B-4AAF-9160-6BAB8A314B88}" srcOrd="0" destOrd="0" presId="urn:microsoft.com/office/officeart/2005/8/layout/funnel1"/>
    <dgm:cxn modelId="{FDC2976B-E7A3-413F-8B7C-BFE171BF52F9}" srcId="{5F77F36E-7370-47BA-9E23-1B5E37F217DD}" destId="{058304B7-0629-4254-AB2A-B10C7234B907}" srcOrd="2" destOrd="0" parTransId="{2809768D-BABC-4A3C-B208-6B68A57E1316}" sibTransId="{2FDC8F3E-AAB9-4B4B-8595-355278C6D616}"/>
    <dgm:cxn modelId="{025FCA3E-4A8C-4BE9-9F23-C48B6131E037}" srcId="{5F77F36E-7370-47BA-9E23-1B5E37F217DD}" destId="{884A3084-9CC4-4F9E-A191-F249663536DA}" srcOrd="0" destOrd="0" parTransId="{69DCCAA7-9F4E-44F5-93CD-6A2A9CE87848}" sibTransId="{C01754A6-F0C4-44CC-B5E2-7742ABCDC0C6}"/>
    <dgm:cxn modelId="{DFF1459F-C3D9-4C56-BF86-3067DF73DB3D}" type="presParOf" srcId="{BA44100F-4C1B-4AAF-9160-6BAB8A314B88}" destId="{57FF2BBE-09E5-4CD3-BDEE-52CF4D7E051F}" srcOrd="0" destOrd="0" presId="urn:microsoft.com/office/officeart/2005/8/layout/funnel1"/>
    <dgm:cxn modelId="{D45646B3-41E3-42FA-BB83-895E1F10BFA0}" type="presParOf" srcId="{BA44100F-4C1B-4AAF-9160-6BAB8A314B88}" destId="{815C3800-1D28-461F-8AC6-9FB9B45F6FD2}" srcOrd="1" destOrd="0" presId="urn:microsoft.com/office/officeart/2005/8/layout/funnel1"/>
    <dgm:cxn modelId="{FA2046F8-5533-457B-B42F-2CF3C97C9D21}" type="presParOf" srcId="{BA44100F-4C1B-4AAF-9160-6BAB8A314B88}" destId="{BD614211-C726-4CCF-9791-22366994A546}" srcOrd="2" destOrd="0" presId="urn:microsoft.com/office/officeart/2005/8/layout/funnel1"/>
    <dgm:cxn modelId="{F79730E6-55A5-4921-ACDA-9029F25EA6AF}" type="presParOf" srcId="{BA44100F-4C1B-4AAF-9160-6BAB8A314B88}" destId="{85B156F2-DA63-463B-B6CE-0B77F82F71FA}" srcOrd="3" destOrd="0" presId="urn:microsoft.com/office/officeart/2005/8/layout/funnel1"/>
    <dgm:cxn modelId="{570F8972-9BB2-43CC-8337-474882091758}" type="presParOf" srcId="{BA44100F-4C1B-4AAF-9160-6BAB8A314B88}" destId="{00159D25-4909-4A5D-801F-A8B1F43AC142}" srcOrd="4" destOrd="0" presId="urn:microsoft.com/office/officeart/2005/8/layout/funnel1"/>
    <dgm:cxn modelId="{F3EF947B-DBF1-4A71-9EF1-B5FF7E39A8C4}" type="presParOf" srcId="{BA44100F-4C1B-4AAF-9160-6BAB8A314B88}" destId="{D147C602-CDEA-4FDA-9810-E040C61F950A}" srcOrd="5" destOrd="0" presId="urn:microsoft.com/office/officeart/2005/8/layout/funnel1"/>
    <dgm:cxn modelId="{CC984770-F247-42C3-B47E-EF4E3433E25C}" type="presParOf" srcId="{BA44100F-4C1B-4AAF-9160-6BAB8A314B88}" destId="{D4DA7AA9-A476-4966-B0B8-A3DAC17538DF}" srcOrd="6" destOrd="0" presId="urn:microsoft.com/office/officeart/2005/8/layout/funnel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77F36E-7370-47BA-9E23-1B5E37F217DD}"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fr-FR"/>
        </a:p>
      </dgm:t>
    </dgm:pt>
    <dgm:pt modelId="{884A3084-9CC4-4F9E-A191-F249663536DA}">
      <dgm:prSet phldrT="[Texte]" custT="1"/>
      <dgm:spPr>
        <a:solidFill>
          <a:srgbClr val="44BC9A"/>
        </a:solidFill>
      </dgm:spPr>
      <dgm:t>
        <a:bodyPr/>
        <a:lstStyle/>
        <a:p>
          <a:pPr rtl="0">
            <a:buNone/>
          </a:pPr>
          <a:r>
            <a:rPr lang="fr-FR" sz="1400" b="1" dirty="0">
              <a:solidFill>
                <a:schemeClr val="bg1"/>
              </a:solidFill>
              <a:cs typeface="Arial"/>
            </a:rPr>
            <a:t>Pas d’incitation </a:t>
          </a:r>
          <a:r>
            <a:rPr lang="fr-FR" sz="1400" b="1" dirty="0">
              <a:solidFill>
                <a:schemeClr val="bg1"/>
              </a:solidFill>
              <a:latin typeface="Calibri"/>
              <a:cs typeface="Arial"/>
            </a:rPr>
            <a:t>€ </a:t>
          </a:r>
          <a:r>
            <a:rPr lang="fr-FR" sz="1400" b="1" dirty="0">
              <a:solidFill>
                <a:schemeClr val="bg1"/>
              </a:solidFill>
              <a:cs typeface="Arial"/>
            </a:rPr>
            <a:t> </a:t>
          </a:r>
          <a:r>
            <a:rPr lang="fr-FR" sz="1400" b="1" dirty="0">
              <a:solidFill>
                <a:schemeClr val="bg1"/>
              </a:solidFill>
              <a:latin typeface="Calibri"/>
              <a:cs typeface="Arial"/>
            </a:rPr>
            <a:t/>
          </a:r>
          <a:br>
            <a:rPr lang="fr-FR" sz="1400" b="1" dirty="0">
              <a:solidFill>
                <a:schemeClr val="bg1"/>
              </a:solidFill>
              <a:latin typeface="Calibri"/>
              <a:cs typeface="Arial"/>
            </a:rPr>
          </a:br>
          <a:r>
            <a:rPr lang="fr-FR" sz="1400" b="1" dirty="0">
              <a:solidFill>
                <a:schemeClr val="bg1"/>
              </a:solidFill>
              <a:cs typeface="Arial"/>
            </a:rPr>
            <a:t>&lt;10 km</a:t>
          </a:r>
          <a:br>
            <a:rPr lang="fr-FR" sz="1400" b="1" dirty="0">
              <a:solidFill>
                <a:schemeClr val="bg1"/>
              </a:solidFill>
              <a:cs typeface="Arial"/>
            </a:rPr>
          </a:br>
          <a:r>
            <a:rPr lang="fr-FR" sz="1100" b="1" i="1" dirty="0">
              <a:solidFill>
                <a:schemeClr val="bg1"/>
              </a:solidFill>
              <a:cs typeface="Arial"/>
            </a:rPr>
            <a:t>(762)</a:t>
          </a:r>
        </a:p>
      </dgm:t>
    </dgm:pt>
    <dgm:pt modelId="{69DCCAA7-9F4E-44F5-93CD-6A2A9CE87848}" type="parTrans" cxnId="{025FCA3E-4A8C-4BE9-9F23-C48B6131E037}">
      <dgm:prSet/>
      <dgm:spPr/>
      <dgm:t>
        <a:bodyPr/>
        <a:lstStyle/>
        <a:p>
          <a:endParaRPr lang="fr-FR"/>
        </a:p>
      </dgm:t>
    </dgm:pt>
    <dgm:pt modelId="{C01754A6-F0C4-44CC-B5E2-7742ABCDC0C6}" type="sibTrans" cxnId="{025FCA3E-4A8C-4BE9-9F23-C48B6131E037}">
      <dgm:prSet/>
      <dgm:spPr/>
      <dgm:t>
        <a:bodyPr/>
        <a:lstStyle/>
        <a:p>
          <a:endParaRPr lang="fr-FR"/>
        </a:p>
      </dgm:t>
    </dgm:pt>
    <dgm:pt modelId="{9E8E300E-C6CB-4514-B352-93EBBE6776AB}">
      <dgm:prSet phldrT="[Texte]" custT="1"/>
      <dgm:spPr/>
      <dgm:t>
        <a:bodyPr/>
        <a:lstStyle/>
        <a:p>
          <a:r>
            <a:rPr lang="fr-FR" sz="1600" u="sng" dirty="0">
              <a:solidFill>
                <a:srgbClr val="44BC9A"/>
              </a:solidFill>
              <a:latin typeface="Arial" panose="020B0604020202020204" pitchFamily="34" charset="0"/>
              <a:cs typeface="Arial" panose="020B0604020202020204" pitchFamily="34" charset="0"/>
            </a:rPr>
            <a:t>Potentiel théorique de report modal :</a:t>
          </a:r>
        </a:p>
        <a:p>
          <a:r>
            <a:rPr lang="fr-FR" sz="1600" b="1" dirty="0">
              <a:solidFill>
                <a:srgbClr val="44BC9A"/>
              </a:solidFill>
              <a:latin typeface="Arial" panose="020B0604020202020204" pitchFamily="34" charset="0"/>
              <a:cs typeface="Arial" panose="020B0604020202020204" pitchFamily="34" charset="0"/>
            </a:rPr>
            <a:t>382 agents soit 24% des automobilistes</a:t>
          </a:r>
        </a:p>
      </dgm:t>
    </dgm:pt>
    <dgm:pt modelId="{F73A0B4A-0831-497C-8035-277EDA48E45A}" type="parTrans" cxnId="{028E93E0-E2BD-46C5-898C-8CAAA0A72F6E}">
      <dgm:prSet/>
      <dgm:spPr/>
      <dgm:t>
        <a:bodyPr/>
        <a:lstStyle/>
        <a:p>
          <a:endParaRPr lang="fr-FR"/>
        </a:p>
      </dgm:t>
    </dgm:pt>
    <dgm:pt modelId="{451CF894-2745-4DEA-B1F0-29C4707C3C66}" type="sibTrans" cxnId="{028E93E0-E2BD-46C5-898C-8CAAA0A72F6E}">
      <dgm:prSet/>
      <dgm:spPr/>
      <dgm:t>
        <a:bodyPr/>
        <a:lstStyle/>
        <a:p>
          <a:endParaRPr lang="fr-FR"/>
        </a:p>
      </dgm:t>
    </dgm:pt>
    <dgm:pt modelId="{2FBC3574-180E-4A92-9F42-0BD5A0E1A485}">
      <dgm:prSet phldrT="[Texte]" custT="1"/>
      <dgm:spPr>
        <a:solidFill>
          <a:srgbClr val="44BC9A"/>
        </a:solidFill>
      </dgm:spPr>
      <dgm:t>
        <a:bodyPr/>
        <a:lstStyle/>
        <a:p>
          <a:r>
            <a:rPr lang="fr-FR" sz="1600" b="1" dirty="0">
              <a:solidFill>
                <a:schemeClr val="bg1"/>
              </a:solidFill>
            </a:rPr>
            <a:t>Compétitif</a:t>
          </a:r>
          <a:br>
            <a:rPr lang="fr-FR" sz="1600" b="1" dirty="0">
              <a:solidFill>
                <a:schemeClr val="bg1"/>
              </a:solidFill>
            </a:rPr>
          </a:br>
          <a:r>
            <a:rPr lang="fr-FR" sz="1200" b="1" i="1" dirty="0">
              <a:solidFill>
                <a:schemeClr val="bg1"/>
              </a:solidFill>
            </a:rPr>
            <a:t>(600)</a:t>
          </a:r>
          <a:endParaRPr lang="fr-FR" sz="1200" b="1" dirty="0">
            <a:solidFill>
              <a:schemeClr val="bg1"/>
            </a:solidFill>
          </a:endParaRPr>
        </a:p>
      </dgm:t>
    </dgm:pt>
    <dgm:pt modelId="{FC83648C-A1AC-4D33-9F67-2BD4333F3B26}" type="parTrans" cxnId="{E76B8267-DEDC-4955-B01E-E2C048B85A15}">
      <dgm:prSet/>
      <dgm:spPr/>
      <dgm:t>
        <a:bodyPr/>
        <a:lstStyle/>
        <a:p>
          <a:endParaRPr lang="fr-FR"/>
        </a:p>
      </dgm:t>
    </dgm:pt>
    <dgm:pt modelId="{FB010ECD-0F54-4D07-80CB-88A67AE060FB}" type="sibTrans" cxnId="{E76B8267-DEDC-4955-B01E-E2C048B85A15}">
      <dgm:prSet/>
      <dgm:spPr/>
      <dgm:t>
        <a:bodyPr/>
        <a:lstStyle/>
        <a:p>
          <a:endParaRPr lang="fr-FR"/>
        </a:p>
      </dgm:t>
    </dgm:pt>
    <dgm:pt modelId="{058304B7-0629-4254-AB2A-B10C7234B907}">
      <dgm:prSet phldrT="[Texte]" custT="1"/>
      <dgm:spPr>
        <a:solidFill>
          <a:srgbClr val="44BC9A"/>
        </a:solidFill>
      </dgm:spPr>
      <dgm:t>
        <a:bodyPr/>
        <a:lstStyle/>
        <a:p>
          <a:r>
            <a:rPr lang="fr-FR" sz="1600" b="1" dirty="0">
              <a:solidFill>
                <a:schemeClr val="bg1"/>
              </a:solidFill>
            </a:rPr>
            <a:t>&lt;  20 min</a:t>
          </a:r>
          <a:r>
            <a:rPr lang="fr-FR" sz="1600" b="1" dirty="0"/>
            <a:t/>
          </a:r>
          <a:br>
            <a:rPr lang="fr-FR" sz="1600" b="1" dirty="0"/>
          </a:br>
          <a:r>
            <a:rPr lang="fr-FR" sz="1100" b="1" i="1" dirty="0">
              <a:solidFill>
                <a:schemeClr val="bg1"/>
              </a:solidFill>
            </a:rPr>
            <a:t>(382)</a:t>
          </a:r>
          <a:endParaRPr lang="fr-FR" sz="1100" b="1" dirty="0"/>
        </a:p>
      </dgm:t>
    </dgm:pt>
    <dgm:pt modelId="{2809768D-BABC-4A3C-B208-6B68A57E1316}" type="parTrans" cxnId="{FDC2976B-E7A3-413F-8B7C-BFE171BF52F9}">
      <dgm:prSet/>
      <dgm:spPr/>
      <dgm:t>
        <a:bodyPr/>
        <a:lstStyle/>
        <a:p>
          <a:endParaRPr lang="fr-FR"/>
        </a:p>
      </dgm:t>
    </dgm:pt>
    <dgm:pt modelId="{2FDC8F3E-AAB9-4B4B-8595-355278C6D616}" type="sibTrans" cxnId="{FDC2976B-E7A3-413F-8B7C-BFE171BF52F9}">
      <dgm:prSet/>
      <dgm:spPr/>
      <dgm:t>
        <a:bodyPr/>
        <a:lstStyle/>
        <a:p>
          <a:endParaRPr lang="fr-FR"/>
        </a:p>
      </dgm:t>
    </dgm:pt>
    <dgm:pt modelId="{BA44100F-4C1B-4AAF-9160-6BAB8A314B88}" type="pres">
      <dgm:prSet presAssocID="{5F77F36E-7370-47BA-9E23-1B5E37F217DD}" presName="Name0" presStyleCnt="0">
        <dgm:presLayoutVars>
          <dgm:chMax val="4"/>
          <dgm:resizeHandles val="exact"/>
        </dgm:presLayoutVars>
      </dgm:prSet>
      <dgm:spPr/>
      <dgm:t>
        <a:bodyPr/>
        <a:lstStyle/>
        <a:p>
          <a:endParaRPr lang="fr-FR"/>
        </a:p>
      </dgm:t>
    </dgm:pt>
    <dgm:pt modelId="{57FF2BBE-09E5-4CD3-BDEE-52CF4D7E051F}" type="pres">
      <dgm:prSet presAssocID="{5F77F36E-7370-47BA-9E23-1B5E37F217DD}" presName="ellipse" presStyleLbl="trBgShp" presStyleIdx="0" presStyleCnt="1"/>
      <dgm:spPr/>
    </dgm:pt>
    <dgm:pt modelId="{815C3800-1D28-461F-8AC6-9FB9B45F6FD2}" type="pres">
      <dgm:prSet presAssocID="{5F77F36E-7370-47BA-9E23-1B5E37F217DD}" presName="arrow1" presStyleLbl="fgShp" presStyleIdx="0" presStyleCnt="1"/>
      <dgm:spPr>
        <a:solidFill>
          <a:srgbClr val="5F6673"/>
        </a:solidFill>
      </dgm:spPr>
    </dgm:pt>
    <dgm:pt modelId="{BD614211-C726-4CCF-9791-22366994A546}" type="pres">
      <dgm:prSet presAssocID="{5F77F36E-7370-47BA-9E23-1B5E37F217DD}" presName="rectangle" presStyleLbl="revTx" presStyleIdx="0" presStyleCnt="1">
        <dgm:presLayoutVars>
          <dgm:bulletEnabled val="1"/>
        </dgm:presLayoutVars>
      </dgm:prSet>
      <dgm:spPr/>
      <dgm:t>
        <a:bodyPr/>
        <a:lstStyle/>
        <a:p>
          <a:endParaRPr lang="fr-FR"/>
        </a:p>
      </dgm:t>
    </dgm:pt>
    <dgm:pt modelId="{85B156F2-DA63-463B-B6CE-0B77F82F71FA}" type="pres">
      <dgm:prSet presAssocID="{2FBC3574-180E-4A92-9F42-0BD5A0E1A485}" presName="item1" presStyleLbl="node1" presStyleIdx="0" presStyleCnt="3" custScaleX="82579" custScaleY="80819" custLinFactNeighborX="8116" custLinFactNeighborY="16232">
        <dgm:presLayoutVars>
          <dgm:bulletEnabled val="1"/>
        </dgm:presLayoutVars>
      </dgm:prSet>
      <dgm:spPr/>
      <dgm:t>
        <a:bodyPr/>
        <a:lstStyle/>
        <a:p>
          <a:endParaRPr lang="fr-FR"/>
        </a:p>
      </dgm:t>
    </dgm:pt>
    <dgm:pt modelId="{00159D25-4909-4A5D-801F-A8B1F43AC142}" type="pres">
      <dgm:prSet presAssocID="{058304B7-0629-4254-AB2A-B10C7234B907}" presName="item2" presStyleLbl="node1" presStyleIdx="1" presStyleCnt="3" custScaleX="95763" custLinFactNeighborX="17278" custLinFactNeighborY="23743">
        <dgm:presLayoutVars>
          <dgm:bulletEnabled val="1"/>
        </dgm:presLayoutVars>
      </dgm:prSet>
      <dgm:spPr/>
      <dgm:t>
        <a:bodyPr/>
        <a:lstStyle/>
        <a:p>
          <a:endParaRPr lang="fr-FR"/>
        </a:p>
      </dgm:t>
    </dgm:pt>
    <dgm:pt modelId="{D147C602-CDEA-4FDA-9810-E040C61F950A}" type="pres">
      <dgm:prSet presAssocID="{9E8E300E-C6CB-4514-B352-93EBBE6776AB}" presName="item3" presStyleLbl="node1" presStyleIdx="2" presStyleCnt="3" custScaleX="108116" custScaleY="107468" custLinFactNeighborX="9662" custLinFactNeighborY="2959">
        <dgm:presLayoutVars>
          <dgm:bulletEnabled val="1"/>
        </dgm:presLayoutVars>
      </dgm:prSet>
      <dgm:spPr/>
      <dgm:t>
        <a:bodyPr/>
        <a:lstStyle/>
        <a:p>
          <a:endParaRPr lang="fr-FR"/>
        </a:p>
      </dgm:t>
    </dgm:pt>
    <dgm:pt modelId="{D4DA7AA9-A476-4966-B0B8-A3DAC17538DF}" type="pres">
      <dgm:prSet presAssocID="{5F77F36E-7370-47BA-9E23-1B5E37F217DD}" presName="funnel" presStyleLbl="trAlignAcc1" presStyleIdx="0" presStyleCnt="1" custLinFactNeighborX="-795" custLinFactNeighborY="-58"/>
      <dgm:spPr>
        <a:ln>
          <a:solidFill>
            <a:srgbClr val="5F6673"/>
          </a:solidFill>
        </a:ln>
      </dgm:spPr>
    </dgm:pt>
  </dgm:ptLst>
  <dgm:cxnLst>
    <dgm:cxn modelId="{2B33B06A-5A35-41BF-9C93-8815A621F87C}" type="presOf" srcId="{884A3084-9CC4-4F9E-A191-F249663536DA}" destId="{D147C602-CDEA-4FDA-9810-E040C61F950A}" srcOrd="0" destOrd="0" presId="urn:microsoft.com/office/officeart/2005/8/layout/funnel1"/>
    <dgm:cxn modelId="{028E93E0-E2BD-46C5-898C-8CAAA0A72F6E}" srcId="{5F77F36E-7370-47BA-9E23-1B5E37F217DD}" destId="{9E8E300E-C6CB-4514-B352-93EBBE6776AB}" srcOrd="3" destOrd="0" parTransId="{F73A0B4A-0831-497C-8035-277EDA48E45A}" sibTransId="{451CF894-2745-4DEA-B1F0-29C4707C3C66}"/>
    <dgm:cxn modelId="{E76B8267-DEDC-4955-B01E-E2C048B85A15}" srcId="{5F77F36E-7370-47BA-9E23-1B5E37F217DD}" destId="{2FBC3574-180E-4A92-9F42-0BD5A0E1A485}" srcOrd="1" destOrd="0" parTransId="{FC83648C-A1AC-4D33-9F67-2BD4333F3B26}" sibTransId="{FB010ECD-0F54-4D07-80CB-88A67AE060FB}"/>
    <dgm:cxn modelId="{0F581EE7-A571-4029-9144-72FDB9F66718}" type="presOf" srcId="{2FBC3574-180E-4A92-9F42-0BD5A0E1A485}" destId="{00159D25-4909-4A5D-801F-A8B1F43AC142}" srcOrd="0" destOrd="0" presId="urn:microsoft.com/office/officeart/2005/8/layout/funnel1"/>
    <dgm:cxn modelId="{D69D3FED-BC01-4232-8227-F4F84FF62ED9}" type="presOf" srcId="{9E8E300E-C6CB-4514-B352-93EBBE6776AB}" destId="{BD614211-C726-4CCF-9791-22366994A546}" srcOrd="0" destOrd="0" presId="urn:microsoft.com/office/officeart/2005/8/layout/funnel1"/>
    <dgm:cxn modelId="{AD692A78-75AC-455E-BB63-89680C68371C}" type="presOf" srcId="{058304B7-0629-4254-AB2A-B10C7234B907}" destId="{85B156F2-DA63-463B-B6CE-0B77F82F71FA}" srcOrd="0" destOrd="0" presId="urn:microsoft.com/office/officeart/2005/8/layout/funnel1"/>
    <dgm:cxn modelId="{88049FF7-E012-41CB-B54E-8439508B1722}" type="presOf" srcId="{5F77F36E-7370-47BA-9E23-1B5E37F217DD}" destId="{BA44100F-4C1B-4AAF-9160-6BAB8A314B88}" srcOrd="0" destOrd="0" presId="urn:microsoft.com/office/officeart/2005/8/layout/funnel1"/>
    <dgm:cxn modelId="{FDC2976B-E7A3-413F-8B7C-BFE171BF52F9}" srcId="{5F77F36E-7370-47BA-9E23-1B5E37F217DD}" destId="{058304B7-0629-4254-AB2A-B10C7234B907}" srcOrd="2" destOrd="0" parTransId="{2809768D-BABC-4A3C-B208-6B68A57E1316}" sibTransId="{2FDC8F3E-AAB9-4B4B-8595-355278C6D616}"/>
    <dgm:cxn modelId="{025FCA3E-4A8C-4BE9-9F23-C48B6131E037}" srcId="{5F77F36E-7370-47BA-9E23-1B5E37F217DD}" destId="{884A3084-9CC4-4F9E-A191-F249663536DA}" srcOrd="0" destOrd="0" parTransId="{69DCCAA7-9F4E-44F5-93CD-6A2A9CE87848}" sibTransId="{C01754A6-F0C4-44CC-B5E2-7742ABCDC0C6}"/>
    <dgm:cxn modelId="{DFF1459F-C3D9-4C56-BF86-3067DF73DB3D}" type="presParOf" srcId="{BA44100F-4C1B-4AAF-9160-6BAB8A314B88}" destId="{57FF2BBE-09E5-4CD3-BDEE-52CF4D7E051F}" srcOrd="0" destOrd="0" presId="urn:microsoft.com/office/officeart/2005/8/layout/funnel1"/>
    <dgm:cxn modelId="{D45646B3-41E3-42FA-BB83-895E1F10BFA0}" type="presParOf" srcId="{BA44100F-4C1B-4AAF-9160-6BAB8A314B88}" destId="{815C3800-1D28-461F-8AC6-9FB9B45F6FD2}" srcOrd="1" destOrd="0" presId="urn:microsoft.com/office/officeart/2005/8/layout/funnel1"/>
    <dgm:cxn modelId="{FA2046F8-5533-457B-B42F-2CF3C97C9D21}" type="presParOf" srcId="{BA44100F-4C1B-4AAF-9160-6BAB8A314B88}" destId="{BD614211-C726-4CCF-9791-22366994A546}" srcOrd="2" destOrd="0" presId="urn:microsoft.com/office/officeart/2005/8/layout/funnel1"/>
    <dgm:cxn modelId="{F79730E6-55A5-4921-ACDA-9029F25EA6AF}" type="presParOf" srcId="{BA44100F-4C1B-4AAF-9160-6BAB8A314B88}" destId="{85B156F2-DA63-463B-B6CE-0B77F82F71FA}" srcOrd="3" destOrd="0" presId="urn:microsoft.com/office/officeart/2005/8/layout/funnel1"/>
    <dgm:cxn modelId="{570F8972-9BB2-43CC-8337-474882091758}" type="presParOf" srcId="{BA44100F-4C1B-4AAF-9160-6BAB8A314B88}" destId="{00159D25-4909-4A5D-801F-A8B1F43AC142}" srcOrd="4" destOrd="0" presId="urn:microsoft.com/office/officeart/2005/8/layout/funnel1"/>
    <dgm:cxn modelId="{F3EF947B-DBF1-4A71-9EF1-B5FF7E39A8C4}" type="presParOf" srcId="{BA44100F-4C1B-4AAF-9160-6BAB8A314B88}" destId="{D147C602-CDEA-4FDA-9810-E040C61F950A}" srcOrd="5" destOrd="0" presId="urn:microsoft.com/office/officeart/2005/8/layout/funnel1"/>
    <dgm:cxn modelId="{CC984770-F247-42C3-B47E-EF4E3433E25C}" type="presParOf" srcId="{BA44100F-4C1B-4AAF-9160-6BAB8A314B88}" destId="{D4DA7AA9-A476-4966-B0B8-A3DAC17538DF}" srcOrd="6" destOrd="0" presId="urn:microsoft.com/office/officeart/2005/8/layout/funne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77F36E-7370-47BA-9E23-1B5E37F217DD}"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fr-FR"/>
        </a:p>
      </dgm:t>
    </dgm:pt>
    <dgm:pt modelId="{884A3084-9CC4-4F9E-A191-F249663536DA}">
      <dgm:prSet phldrT="[Texte]" custT="1"/>
      <dgm:spPr>
        <a:solidFill>
          <a:srgbClr val="44BC9A"/>
        </a:solidFill>
      </dgm:spPr>
      <dgm:t>
        <a:bodyPr/>
        <a:lstStyle/>
        <a:p>
          <a:pPr rtl="0">
            <a:buNone/>
          </a:pPr>
          <a:r>
            <a:rPr lang="fr-FR" sz="1400" b="1" dirty="0">
              <a:solidFill>
                <a:schemeClr val="bg1"/>
              </a:solidFill>
              <a:cs typeface="Arial"/>
            </a:rPr>
            <a:t>Pas d’incitation </a:t>
          </a:r>
          <a:r>
            <a:rPr lang="fr-FR" sz="1400" b="1" dirty="0">
              <a:solidFill>
                <a:schemeClr val="bg1"/>
              </a:solidFill>
              <a:latin typeface="Calibri"/>
              <a:cs typeface="Arial"/>
            </a:rPr>
            <a:t>€ </a:t>
          </a:r>
          <a:r>
            <a:rPr lang="fr-FR" sz="1400" b="1" dirty="0">
              <a:solidFill>
                <a:schemeClr val="bg1"/>
              </a:solidFill>
              <a:cs typeface="Arial"/>
            </a:rPr>
            <a:t> </a:t>
          </a:r>
          <a:r>
            <a:rPr lang="fr-FR" sz="1400" b="1" dirty="0">
              <a:solidFill>
                <a:schemeClr val="bg1"/>
              </a:solidFill>
              <a:latin typeface="Calibri"/>
              <a:cs typeface="Arial"/>
            </a:rPr>
            <a:t/>
          </a:r>
          <a:br>
            <a:rPr lang="fr-FR" sz="1400" b="1" dirty="0">
              <a:solidFill>
                <a:schemeClr val="bg1"/>
              </a:solidFill>
              <a:latin typeface="Calibri"/>
              <a:cs typeface="Arial"/>
            </a:rPr>
          </a:br>
          <a:r>
            <a:rPr lang="fr-FR" sz="1400" b="1" dirty="0">
              <a:solidFill>
                <a:schemeClr val="bg1"/>
              </a:solidFill>
              <a:cs typeface="Arial"/>
            </a:rPr>
            <a:t>&lt;10 km</a:t>
          </a:r>
          <a:br>
            <a:rPr lang="fr-FR" sz="1400" b="1" dirty="0">
              <a:solidFill>
                <a:schemeClr val="bg1"/>
              </a:solidFill>
              <a:cs typeface="Arial"/>
            </a:rPr>
          </a:br>
          <a:r>
            <a:rPr lang="fr-FR" sz="1100" b="1" i="1" dirty="0">
              <a:solidFill>
                <a:schemeClr val="bg1"/>
              </a:solidFill>
              <a:cs typeface="Arial"/>
            </a:rPr>
            <a:t>(181)</a:t>
          </a:r>
        </a:p>
      </dgm:t>
    </dgm:pt>
    <dgm:pt modelId="{69DCCAA7-9F4E-44F5-93CD-6A2A9CE87848}" type="parTrans" cxnId="{025FCA3E-4A8C-4BE9-9F23-C48B6131E037}">
      <dgm:prSet/>
      <dgm:spPr/>
      <dgm:t>
        <a:bodyPr/>
        <a:lstStyle/>
        <a:p>
          <a:endParaRPr lang="fr-FR"/>
        </a:p>
      </dgm:t>
    </dgm:pt>
    <dgm:pt modelId="{C01754A6-F0C4-44CC-B5E2-7742ABCDC0C6}" type="sibTrans" cxnId="{025FCA3E-4A8C-4BE9-9F23-C48B6131E037}">
      <dgm:prSet/>
      <dgm:spPr/>
      <dgm:t>
        <a:bodyPr/>
        <a:lstStyle/>
        <a:p>
          <a:endParaRPr lang="fr-FR"/>
        </a:p>
      </dgm:t>
    </dgm:pt>
    <dgm:pt modelId="{9E8E300E-C6CB-4514-B352-93EBBE6776AB}">
      <dgm:prSet phldrT="[Texte]" custT="1"/>
      <dgm:spPr/>
      <dgm:t>
        <a:bodyPr/>
        <a:lstStyle/>
        <a:p>
          <a:r>
            <a:rPr lang="fr-FR" sz="1600" u="sng" dirty="0">
              <a:solidFill>
                <a:srgbClr val="44BC9A"/>
              </a:solidFill>
              <a:latin typeface="Arial" panose="020B0604020202020204" pitchFamily="34" charset="0"/>
              <a:cs typeface="Arial" panose="020B0604020202020204" pitchFamily="34" charset="0"/>
            </a:rPr>
            <a:t>Potentiel théorique de report modal :</a:t>
          </a:r>
        </a:p>
        <a:p>
          <a:r>
            <a:rPr lang="fr-FR" sz="1600" b="1" dirty="0">
              <a:solidFill>
                <a:srgbClr val="44BC9A"/>
              </a:solidFill>
              <a:latin typeface="Arial" panose="020B0604020202020204" pitchFamily="34" charset="0"/>
              <a:cs typeface="Arial" panose="020B0604020202020204" pitchFamily="34" charset="0"/>
            </a:rPr>
            <a:t>69 agents soit 14% des automobilistes</a:t>
          </a:r>
        </a:p>
      </dgm:t>
    </dgm:pt>
    <dgm:pt modelId="{F73A0B4A-0831-497C-8035-277EDA48E45A}" type="parTrans" cxnId="{028E93E0-E2BD-46C5-898C-8CAAA0A72F6E}">
      <dgm:prSet/>
      <dgm:spPr/>
      <dgm:t>
        <a:bodyPr/>
        <a:lstStyle/>
        <a:p>
          <a:endParaRPr lang="fr-FR"/>
        </a:p>
      </dgm:t>
    </dgm:pt>
    <dgm:pt modelId="{451CF894-2745-4DEA-B1F0-29C4707C3C66}" type="sibTrans" cxnId="{028E93E0-E2BD-46C5-898C-8CAAA0A72F6E}">
      <dgm:prSet/>
      <dgm:spPr/>
      <dgm:t>
        <a:bodyPr/>
        <a:lstStyle/>
        <a:p>
          <a:endParaRPr lang="fr-FR"/>
        </a:p>
      </dgm:t>
    </dgm:pt>
    <dgm:pt modelId="{2FBC3574-180E-4A92-9F42-0BD5A0E1A485}">
      <dgm:prSet phldrT="[Texte]" custT="1"/>
      <dgm:spPr>
        <a:solidFill>
          <a:srgbClr val="44BC9A"/>
        </a:solidFill>
      </dgm:spPr>
      <dgm:t>
        <a:bodyPr/>
        <a:lstStyle/>
        <a:p>
          <a:r>
            <a:rPr lang="fr-FR" sz="1600" b="1" dirty="0">
              <a:solidFill>
                <a:schemeClr val="bg1"/>
              </a:solidFill>
            </a:rPr>
            <a:t>Compétitif</a:t>
          </a:r>
          <a:br>
            <a:rPr lang="fr-FR" sz="1600" b="1" dirty="0">
              <a:solidFill>
                <a:schemeClr val="bg1"/>
              </a:solidFill>
            </a:rPr>
          </a:br>
          <a:r>
            <a:rPr lang="fr-FR" sz="1200" b="1" i="1" dirty="0">
              <a:solidFill>
                <a:schemeClr val="bg1"/>
              </a:solidFill>
            </a:rPr>
            <a:t>(96)</a:t>
          </a:r>
          <a:endParaRPr lang="fr-FR" sz="1200" b="1" dirty="0">
            <a:solidFill>
              <a:schemeClr val="bg1"/>
            </a:solidFill>
          </a:endParaRPr>
        </a:p>
      </dgm:t>
    </dgm:pt>
    <dgm:pt modelId="{FC83648C-A1AC-4D33-9F67-2BD4333F3B26}" type="parTrans" cxnId="{E76B8267-DEDC-4955-B01E-E2C048B85A15}">
      <dgm:prSet/>
      <dgm:spPr/>
      <dgm:t>
        <a:bodyPr/>
        <a:lstStyle/>
        <a:p>
          <a:endParaRPr lang="fr-FR"/>
        </a:p>
      </dgm:t>
    </dgm:pt>
    <dgm:pt modelId="{FB010ECD-0F54-4D07-80CB-88A67AE060FB}" type="sibTrans" cxnId="{E76B8267-DEDC-4955-B01E-E2C048B85A15}">
      <dgm:prSet/>
      <dgm:spPr/>
      <dgm:t>
        <a:bodyPr/>
        <a:lstStyle/>
        <a:p>
          <a:endParaRPr lang="fr-FR"/>
        </a:p>
      </dgm:t>
    </dgm:pt>
    <dgm:pt modelId="{058304B7-0629-4254-AB2A-B10C7234B907}">
      <dgm:prSet phldrT="[Texte]" custT="1"/>
      <dgm:spPr>
        <a:solidFill>
          <a:srgbClr val="44BC9A"/>
        </a:solidFill>
      </dgm:spPr>
      <dgm:t>
        <a:bodyPr/>
        <a:lstStyle/>
        <a:p>
          <a:r>
            <a:rPr lang="fr-FR" sz="1600" b="1" dirty="0">
              <a:solidFill>
                <a:schemeClr val="bg1"/>
              </a:solidFill>
            </a:rPr>
            <a:t>&lt;  20 min</a:t>
          </a:r>
          <a:r>
            <a:rPr lang="fr-FR" sz="1600" b="1" dirty="0"/>
            <a:t/>
          </a:r>
          <a:br>
            <a:rPr lang="fr-FR" sz="1600" b="1" dirty="0"/>
          </a:br>
          <a:r>
            <a:rPr lang="fr-FR" sz="1100" b="1" i="1" dirty="0">
              <a:solidFill>
                <a:schemeClr val="bg1"/>
              </a:solidFill>
            </a:rPr>
            <a:t>(69)</a:t>
          </a:r>
          <a:endParaRPr lang="fr-FR" sz="1100" b="1" dirty="0"/>
        </a:p>
      </dgm:t>
    </dgm:pt>
    <dgm:pt modelId="{2809768D-BABC-4A3C-B208-6B68A57E1316}" type="parTrans" cxnId="{FDC2976B-E7A3-413F-8B7C-BFE171BF52F9}">
      <dgm:prSet/>
      <dgm:spPr/>
      <dgm:t>
        <a:bodyPr/>
        <a:lstStyle/>
        <a:p>
          <a:endParaRPr lang="fr-FR"/>
        </a:p>
      </dgm:t>
    </dgm:pt>
    <dgm:pt modelId="{2FDC8F3E-AAB9-4B4B-8595-355278C6D616}" type="sibTrans" cxnId="{FDC2976B-E7A3-413F-8B7C-BFE171BF52F9}">
      <dgm:prSet/>
      <dgm:spPr/>
      <dgm:t>
        <a:bodyPr/>
        <a:lstStyle/>
        <a:p>
          <a:endParaRPr lang="fr-FR"/>
        </a:p>
      </dgm:t>
    </dgm:pt>
    <dgm:pt modelId="{BA44100F-4C1B-4AAF-9160-6BAB8A314B88}" type="pres">
      <dgm:prSet presAssocID="{5F77F36E-7370-47BA-9E23-1B5E37F217DD}" presName="Name0" presStyleCnt="0">
        <dgm:presLayoutVars>
          <dgm:chMax val="4"/>
          <dgm:resizeHandles val="exact"/>
        </dgm:presLayoutVars>
      </dgm:prSet>
      <dgm:spPr/>
      <dgm:t>
        <a:bodyPr/>
        <a:lstStyle/>
        <a:p>
          <a:endParaRPr lang="fr-FR"/>
        </a:p>
      </dgm:t>
    </dgm:pt>
    <dgm:pt modelId="{57FF2BBE-09E5-4CD3-BDEE-52CF4D7E051F}" type="pres">
      <dgm:prSet presAssocID="{5F77F36E-7370-47BA-9E23-1B5E37F217DD}" presName="ellipse" presStyleLbl="trBgShp" presStyleIdx="0" presStyleCnt="1"/>
      <dgm:spPr/>
    </dgm:pt>
    <dgm:pt modelId="{815C3800-1D28-461F-8AC6-9FB9B45F6FD2}" type="pres">
      <dgm:prSet presAssocID="{5F77F36E-7370-47BA-9E23-1B5E37F217DD}" presName="arrow1" presStyleLbl="fgShp" presStyleIdx="0" presStyleCnt="1"/>
      <dgm:spPr>
        <a:solidFill>
          <a:srgbClr val="5F6673"/>
        </a:solidFill>
      </dgm:spPr>
    </dgm:pt>
    <dgm:pt modelId="{BD614211-C726-4CCF-9791-22366994A546}" type="pres">
      <dgm:prSet presAssocID="{5F77F36E-7370-47BA-9E23-1B5E37F217DD}" presName="rectangle" presStyleLbl="revTx" presStyleIdx="0" presStyleCnt="1">
        <dgm:presLayoutVars>
          <dgm:bulletEnabled val="1"/>
        </dgm:presLayoutVars>
      </dgm:prSet>
      <dgm:spPr/>
      <dgm:t>
        <a:bodyPr/>
        <a:lstStyle/>
        <a:p>
          <a:endParaRPr lang="fr-FR"/>
        </a:p>
      </dgm:t>
    </dgm:pt>
    <dgm:pt modelId="{85B156F2-DA63-463B-B6CE-0B77F82F71FA}" type="pres">
      <dgm:prSet presAssocID="{2FBC3574-180E-4A92-9F42-0BD5A0E1A485}" presName="item1" presStyleLbl="node1" presStyleIdx="0" presStyleCnt="3" custScaleX="82579" custScaleY="80819" custLinFactNeighborX="8116" custLinFactNeighborY="16232">
        <dgm:presLayoutVars>
          <dgm:bulletEnabled val="1"/>
        </dgm:presLayoutVars>
      </dgm:prSet>
      <dgm:spPr/>
      <dgm:t>
        <a:bodyPr/>
        <a:lstStyle/>
        <a:p>
          <a:endParaRPr lang="fr-FR"/>
        </a:p>
      </dgm:t>
    </dgm:pt>
    <dgm:pt modelId="{00159D25-4909-4A5D-801F-A8B1F43AC142}" type="pres">
      <dgm:prSet presAssocID="{058304B7-0629-4254-AB2A-B10C7234B907}" presName="item2" presStyleLbl="node1" presStyleIdx="1" presStyleCnt="3" custScaleX="95763" custLinFactNeighborX="17278" custLinFactNeighborY="23743">
        <dgm:presLayoutVars>
          <dgm:bulletEnabled val="1"/>
        </dgm:presLayoutVars>
      </dgm:prSet>
      <dgm:spPr/>
      <dgm:t>
        <a:bodyPr/>
        <a:lstStyle/>
        <a:p>
          <a:endParaRPr lang="fr-FR"/>
        </a:p>
      </dgm:t>
    </dgm:pt>
    <dgm:pt modelId="{D147C602-CDEA-4FDA-9810-E040C61F950A}" type="pres">
      <dgm:prSet presAssocID="{9E8E300E-C6CB-4514-B352-93EBBE6776AB}" presName="item3" presStyleLbl="node1" presStyleIdx="2" presStyleCnt="3" custScaleX="108116" custScaleY="107468" custLinFactNeighborX="9662" custLinFactNeighborY="2959">
        <dgm:presLayoutVars>
          <dgm:bulletEnabled val="1"/>
        </dgm:presLayoutVars>
      </dgm:prSet>
      <dgm:spPr/>
      <dgm:t>
        <a:bodyPr/>
        <a:lstStyle/>
        <a:p>
          <a:endParaRPr lang="fr-FR"/>
        </a:p>
      </dgm:t>
    </dgm:pt>
    <dgm:pt modelId="{D4DA7AA9-A476-4966-B0B8-A3DAC17538DF}" type="pres">
      <dgm:prSet presAssocID="{5F77F36E-7370-47BA-9E23-1B5E37F217DD}" presName="funnel" presStyleLbl="trAlignAcc1" presStyleIdx="0" presStyleCnt="1" custLinFactNeighborX="-795" custLinFactNeighborY="-58"/>
      <dgm:spPr>
        <a:ln>
          <a:solidFill>
            <a:srgbClr val="5F6673"/>
          </a:solidFill>
        </a:ln>
      </dgm:spPr>
    </dgm:pt>
  </dgm:ptLst>
  <dgm:cxnLst>
    <dgm:cxn modelId="{2B33B06A-5A35-41BF-9C93-8815A621F87C}" type="presOf" srcId="{884A3084-9CC4-4F9E-A191-F249663536DA}" destId="{D147C602-CDEA-4FDA-9810-E040C61F950A}" srcOrd="0" destOrd="0" presId="urn:microsoft.com/office/officeart/2005/8/layout/funnel1"/>
    <dgm:cxn modelId="{028E93E0-E2BD-46C5-898C-8CAAA0A72F6E}" srcId="{5F77F36E-7370-47BA-9E23-1B5E37F217DD}" destId="{9E8E300E-C6CB-4514-B352-93EBBE6776AB}" srcOrd="3" destOrd="0" parTransId="{F73A0B4A-0831-497C-8035-277EDA48E45A}" sibTransId="{451CF894-2745-4DEA-B1F0-29C4707C3C66}"/>
    <dgm:cxn modelId="{E76B8267-DEDC-4955-B01E-E2C048B85A15}" srcId="{5F77F36E-7370-47BA-9E23-1B5E37F217DD}" destId="{2FBC3574-180E-4A92-9F42-0BD5A0E1A485}" srcOrd="1" destOrd="0" parTransId="{FC83648C-A1AC-4D33-9F67-2BD4333F3B26}" sibTransId="{FB010ECD-0F54-4D07-80CB-88A67AE060FB}"/>
    <dgm:cxn modelId="{0F581EE7-A571-4029-9144-72FDB9F66718}" type="presOf" srcId="{2FBC3574-180E-4A92-9F42-0BD5A0E1A485}" destId="{00159D25-4909-4A5D-801F-A8B1F43AC142}" srcOrd="0" destOrd="0" presId="urn:microsoft.com/office/officeart/2005/8/layout/funnel1"/>
    <dgm:cxn modelId="{D69D3FED-BC01-4232-8227-F4F84FF62ED9}" type="presOf" srcId="{9E8E300E-C6CB-4514-B352-93EBBE6776AB}" destId="{BD614211-C726-4CCF-9791-22366994A546}" srcOrd="0" destOrd="0" presId="urn:microsoft.com/office/officeart/2005/8/layout/funnel1"/>
    <dgm:cxn modelId="{AD692A78-75AC-455E-BB63-89680C68371C}" type="presOf" srcId="{058304B7-0629-4254-AB2A-B10C7234B907}" destId="{85B156F2-DA63-463B-B6CE-0B77F82F71FA}" srcOrd="0" destOrd="0" presId="urn:microsoft.com/office/officeart/2005/8/layout/funnel1"/>
    <dgm:cxn modelId="{88049FF7-E012-41CB-B54E-8439508B1722}" type="presOf" srcId="{5F77F36E-7370-47BA-9E23-1B5E37F217DD}" destId="{BA44100F-4C1B-4AAF-9160-6BAB8A314B88}" srcOrd="0" destOrd="0" presId="urn:microsoft.com/office/officeart/2005/8/layout/funnel1"/>
    <dgm:cxn modelId="{FDC2976B-E7A3-413F-8B7C-BFE171BF52F9}" srcId="{5F77F36E-7370-47BA-9E23-1B5E37F217DD}" destId="{058304B7-0629-4254-AB2A-B10C7234B907}" srcOrd="2" destOrd="0" parTransId="{2809768D-BABC-4A3C-B208-6B68A57E1316}" sibTransId="{2FDC8F3E-AAB9-4B4B-8595-355278C6D616}"/>
    <dgm:cxn modelId="{025FCA3E-4A8C-4BE9-9F23-C48B6131E037}" srcId="{5F77F36E-7370-47BA-9E23-1B5E37F217DD}" destId="{884A3084-9CC4-4F9E-A191-F249663536DA}" srcOrd="0" destOrd="0" parTransId="{69DCCAA7-9F4E-44F5-93CD-6A2A9CE87848}" sibTransId="{C01754A6-F0C4-44CC-B5E2-7742ABCDC0C6}"/>
    <dgm:cxn modelId="{DFF1459F-C3D9-4C56-BF86-3067DF73DB3D}" type="presParOf" srcId="{BA44100F-4C1B-4AAF-9160-6BAB8A314B88}" destId="{57FF2BBE-09E5-4CD3-BDEE-52CF4D7E051F}" srcOrd="0" destOrd="0" presId="urn:microsoft.com/office/officeart/2005/8/layout/funnel1"/>
    <dgm:cxn modelId="{D45646B3-41E3-42FA-BB83-895E1F10BFA0}" type="presParOf" srcId="{BA44100F-4C1B-4AAF-9160-6BAB8A314B88}" destId="{815C3800-1D28-461F-8AC6-9FB9B45F6FD2}" srcOrd="1" destOrd="0" presId="urn:microsoft.com/office/officeart/2005/8/layout/funnel1"/>
    <dgm:cxn modelId="{FA2046F8-5533-457B-B42F-2CF3C97C9D21}" type="presParOf" srcId="{BA44100F-4C1B-4AAF-9160-6BAB8A314B88}" destId="{BD614211-C726-4CCF-9791-22366994A546}" srcOrd="2" destOrd="0" presId="urn:microsoft.com/office/officeart/2005/8/layout/funnel1"/>
    <dgm:cxn modelId="{F79730E6-55A5-4921-ACDA-9029F25EA6AF}" type="presParOf" srcId="{BA44100F-4C1B-4AAF-9160-6BAB8A314B88}" destId="{85B156F2-DA63-463B-B6CE-0B77F82F71FA}" srcOrd="3" destOrd="0" presId="urn:microsoft.com/office/officeart/2005/8/layout/funnel1"/>
    <dgm:cxn modelId="{570F8972-9BB2-43CC-8337-474882091758}" type="presParOf" srcId="{BA44100F-4C1B-4AAF-9160-6BAB8A314B88}" destId="{00159D25-4909-4A5D-801F-A8B1F43AC142}" srcOrd="4" destOrd="0" presId="urn:microsoft.com/office/officeart/2005/8/layout/funnel1"/>
    <dgm:cxn modelId="{F3EF947B-DBF1-4A71-9EF1-B5FF7E39A8C4}" type="presParOf" srcId="{BA44100F-4C1B-4AAF-9160-6BAB8A314B88}" destId="{D147C602-CDEA-4FDA-9810-E040C61F950A}" srcOrd="5" destOrd="0" presId="urn:microsoft.com/office/officeart/2005/8/layout/funnel1"/>
    <dgm:cxn modelId="{CC984770-F247-42C3-B47E-EF4E3433E25C}" type="presParOf" srcId="{BA44100F-4C1B-4AAF-9160-6BAB8A314B88}" destId="{D4DA7AA9-A476-4966-B0B8-A3DAC17538DF}"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77F36E-7370-47BA-9E23-1B5E37F217DD}"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fr-FR"/>
        </a:p>
      </dgm:t>
    </dgm:pt>
    <dgm:pt modelId="{884A3084-9CC4-4F9E-A191-F249663536DA}">
      <dgm:prSet phldrT="[Texte]" custT="1"/>
      <dgm:spPr>
        <a:solidFill>
          <a:srgbClr val="44BC9A"/>
        </a:solidFill>
      </dgm:spPr>
      <dgm:t>
        <a:bodyPr/>
        <a:lstStyle/>
        <a:p>
          <a:pPr rtl="0">
            <a:buNone/>
          </a:pPr>
          <a:r>
            <a:rPr lang="fr-FR" sz="1100" b="1" i="1" dirty="0">
              <a:solidFill>
                <a:schemeClr val="bg1"/>
              </a:solidFill>
              <a:cs typeface="Arial"/>
            </a:rPr>
            <a:t>181</a:t>
          </a:r>
        </a:p>
      </dgm:t>
    </dgm:pt>
    <dgm:pt modelId="{69DCCAA7-9F4E-44F5-93CD-6A2A9CE87848}" type="parTrans" cxnId="{025FCA3E-4A8C-4BE9-9F23-C48B6131E037}">
      <dgm:prSet/>
      <dgm:spPr/>
      <dgm:t>
        <a:bodyPr/>
        <a:lstStyle/>
        <a:p>
          <a:endParaRPr lang="fr-FR"/>
        </a:p>
      </dgm:t>
    </dgm:pt>
    <dgm:pt modelId="{C01754A6-F0C4-44CC-B5E2-7742ABCDC0C6}" type="sibTrans" cxnId="{025FCA3E-4A8C-4BE9-9F23-C48B6131E037}">
      <dgm:prSet/>
      <dgm:spPr/>
      <dgm:t>
        <a:bodyPr/>
        <a:lstStyle/>
        <a:p>
          <a:endParaRPr lang="fr-FR"/>
        </a:p>
      </dgm:t>
    </dgm:pt>
    <dgm:pt modelId="{9E8E300E-C6CB-4514-B352-93EBBE6776AB}">
      <dgm:prSet phldrT="[Texte]" custT="1"/>
      <dgm:spPr/>
      <dgm:t>
        <a:bodyPr/>
        <a:lstStyle/>
        <a:p>
          <a:r>
            <a:rPr lang="fr-FR" sz="1200" u="sng" dirty="0">
              <a:solidFill>
                <a:srgbClr val="44BC9A"/>
              </a:solidFill>
              <a:latin typeface="Arial" panose="020B0604020202020204" pitchFamily="34" charset="0"/>
              <a:cs typeface="Arial" panose="020B0604020202020204" pitchFamily="34" charset="0"/>
            </a:rPr>
            <a:t>Potentiel théorique de report modal :</a:t>
          </a:r>
        </a:p>
        <a:p>
          <a:r>
            <a:rPr lang="fr-FR" sz="1200" b="1" dirty="0">
              <a:solidFill>
                <a:srgbClr val="44BC9A"/>
              </a:solidFill>
              <a:latin typeface="Arial" panose="020B0604020202020204" pitchFamily="34" charset="0"/>
              <a:cs typeface="Arial" panose="020B0604020202020204" pitchFamily="34" charset="0"/>
            </a:rPr>
            <a:t>69 agents soit 14% des automobilistes</a:t>
          </a:r>
        </a:p>
      </dgm:t>
    </dgm:pt>
    <dgm:pt modelId="{F73A0B4A-0831-497C-8035-277EDA48E45A}" type="parTrans" cxnId="{028E93E0-E2BD-46C5-898C-8CAAA0A72F6E}">
      <dgm:prSet/>
      <dgm:spPr/>
      <dgm:t>
        <a:bodyPr/>
        <a:lstStyle/>
        <a:p>
          <a:endParaRPr lang="fr-FR"/>
        </a:p>
      </dgm:t>
    </dgm:pt>
    <dgm:pt modelId="{451CF894-2745-4DEA-B1F0-29C4707C3C66}" type="sibTrans" cxnId="{028E93E0-E2BD-46C5-898C-8CAAA0A72F6E}">
      <dgm:prSet/>
      <dgm:spPr/>
      <dgm:t>
        <a:bodyPr/>
        <a:lstStyle/>
        <a:p>
          <a:endParaRPr lang="fr-FR"/>
        </a:p>
      </dgm:t>
    </dgm:pt>
    <dgm:pt modelId="{2FBC3574-180E-4A92-9F42-0BD5A0E1A485}">
      <dgm:prSet phldrT="[Texte]" custT="1"/>
      <dgm:spPr>
        <a:solidFill>
          <a:srgbClr val="44BC9A"/>
        </a:solidFill>
      </dgm:spPr>
      <dgm:t>
        <a:bodyPr/>
        <a:lstStyle/>
        <a:p>
          <a:r>
            <a:rPr lang="fr-FR" sz="1200" b="1" i="1" dirty="0">
              <a:solidFill>
                <a:schemeClr val="bg1"/>
              </a:solidFill>
            </a:rPr>
            <a:t>96</a:t>
          </a:r>
          <a:endParaRPr lang="fr-FR" sz="1200" b="1" dirty="0">
            <a:solidFill>
              <a:schemeClr val="bg1"/>
            </a:solidFill>
          </a:endParaRPr>
        </a:p>
      </dgm:t>
    </dgm:pt>
    <dgm:pt modelId="{FC83648C-A1AC-4D33-9F67-2BD4333F3B26}" type="parTrans" cxnId="{E76B8267-DEDC-4955-B01E-E2C048B85A15}">
      <dgm:prSet/>
      <dgm:spPr/>
      <dgm:t>
        <a:bodyPr/>
        <a:lstStyle/>
        <a:p>
          <a:endParaRPr lang="fr-FR"/>
        </a:p>
      </dgm:t>
    </dgm:pt>
    <dgm:pt modelId="{FB010ECD-0F54-4D07-80CB-88A67AE060FB}" type="sibTrans" cxnId="{E76B8267-DEDC-4955-B01E-E2C048B85A15}">
      <dgm:prSet/>
      <dgm:spPr/>
      <dgm:t>
        <a:bodyPr/>
        <a:lstStyle/>
        <a:p>
          <a:endParaRPr lang="fr-FR"/>
        </a:p>
      </dgm:t>
    </dgm:pt>
    <dgm:pt modelId="{058304B7-0629-4254-AB2A-B10C7234B907}">
      <dgm:prSet phldrT="[Texte]" custT="1"/>
      <dgm:spPr>
        <a:solidFill>
          <a:srgbClr val="44BC9A"/>
        </a:solidFill>
      </dgm:spPr>
      <dgm:t>
        <a:bodyPr/>
        <a:lstStyle/>
        <a:p>
          <a:r>
            <a:rPr lang="fr-FR" sz="1100" b="1" i="1" dirty="0">
              <a:solidFill>
                <a:schemeClr val="bg1"/>
              </a:solidFill>
            </a:rPr>
            <a:t>69</a:t>
          </a:r>
          <a:endParaRPr lang="fr-FR" sz="1100" b="1" dirty="0"/>
        </a:p>
      </dgm:t>
    </dgm:pt>
    <dgm:pt modelId="{2809768D-BABC-4A3C-B208-6B68A57E1316}" type="parTrans" cxnId="{FDC2976B-E7A3-413F-8B7C-BFE171BF52F9}">
      <dgm:prSet/>
      <dgm:spPr/>
      <dgm:t>
        <a:bodyPr/>
        <a:lstStyle/>
        <a:p>
          <a:endParaRPr lang="fr-FR"/>
        </a:p>
      </dgm:t>
    </dgm:pt>
    <dgm:pt modelId="{2FDC8F3E-AAB9-4B4B-8595-355278C6D616}" type="sibTrans" cxnId="{FDC2976B-E7A3-413F-8B7C-BFE171BF52F9}">
      <dgm:prSet/>
      <dgm:spPr/>
      <dgm:t>
        <a:bodyPr/>
        <a:lstStyle/>
        <a:p>
          <a:endParaRPr lang="fr-FR"/>
        </a:p>
      </dgm:t>
    </dgm:pt>
    <dgm:pt modelId="{BA44100F-4C1B-4AAF-9160-6BAB8A314B88}" type="pres">
      <dgm:prSet presAssocID="{5F77F36E-7370-47BA-9E23-1B5E37F217DD}" presName="Name0" presStyleCnt="0">
        <dgm:presLayoutVars>
          <dgm:chMax val="4"/>
          <dgm:resizeHandles val="exact"/>
        </dgm:presLayoutVars>
      </dgm:prSet>
      <dgm:spPr/>
      <dgm:t>
        <a:bodyPr/>
        <a:lstStyle/>
        <a:p>
          <a:endParaRPr lang="fr-FR"/>
        </a:p>
      </dgm:t>
    </dgm:pt>
    <dgm:pt modelId="{57FF2BBE-09E5-4CD3-BDEE-52CF4D7E051F}" type="pres">
      <dgm:prSet presAssocID="{5F77F36E-7370-47BA-9E23-1B5E37F217DD}" presName="ellipse" presStyleLbl="trBgShp" presStyleIdx="0" presStyleCnt="1"/>
      <dgm:spPr/>
    </dgm:pt>
    <dgm:pt modelId="{815C3800-1D28-461F-8AC6-9FB9B45F6FD2}" type="pres">
      <dgm:prSet presAssocID="{5F77F36E-7370-47BA-9E23-1B5E37F217DD}" presName="arrow1" presStyleLbl="fgShp" presStyleIdx="0" presStyleCnt="1"/>
      <dgm:spPr>
        <a:solidFill>
          <a:srgbClr val="5F6673"/>
        </a:solidFill>
      </dgm:spPr>
    </dgm:pt>
    <dgm:pt modelId="{BD614211-C726-4CCF-9791-22366994A546}" type="pres">
      <dgm:prSet presAssocID="{5F77F36E-7370-47BA-9E23-1B5E37F217DD}" presName="rectangle" presStyleLbl="revTx" presStyleIdx="0" presStyleCnt="1" custScaleX="162033">
        <dgm:presLayoutVars>
          <dgm:bulletEnabled val="1"/>
        </dgm:presLayoutVars>
      </dgm:prSet>
      <dgm:spPr/>
      <dgm:t>
        <a:bodyPr/>
        <a:lstStyle/>
        <a:p>
          <a:endParaRPr lang="fr-FR"/>
        </a:p>
      </dgm:t>
    </dgm:pt>
    <dgm:pt modelId="{85B156F2-DA63-463B-B6CE-0B77F82F71FA}" type="pres">
      <dgm:prSet presAssocID="{2FBC3574-180E-4A92-9F42-0BD5A0E1A485}" presName="item1" presStyleLbl="node1" presStyleIdx="0" presStyleCnt="3" custScaleX="82579" custScaleY="80819" custLinFactNeighborX="8116" custLinFactNeighborY="16232">
        <dgm:presLayoutVars>
          <dgm:bulletEnabled val="1"/>
        </dgm:presLayoutVars>
      </dgm:prSet>
      <dgm:spPr/>
      <dgm:t>
        <a:bodyPr/>
        <a:lstStyle/>
        <a:p>
          <a:endParaRPr lang="fr-FR"/>
        </a:p>
      </dgm:t>
    </dgm:pt>
    <dgm:pt modelId="{00159D25-4909-4A5D-801F-A8B1F43AC142}" type="pres">
      <dgm:prSet presAssocID="{058304B7-0629-4254-AB2A-B10C7234B907}" presName="item2" presStyleLbl="node1" presStyleIdx="1" presStyleCnt="3" custScaleX="95763" custLinFactNeighborX="17278" custLinFactNeighborY="23743">
        <dgm:presLayoutVars>
          <dgm:bulletEnabled val="1"/>
        </dgm:presLayoutVars>
      </dgm:prSet>
      <dgm:spPr/>
      <dgm:t>
        <a:bodyPr/>
        <a:lstStyle/>
        <a:p>
          <a:endParaRPr lang="fr-FR"/>
        </a:p>
      </dgm:t>
    </dgm:pt>
    <dgm:pt modelId="{D147C602-CDEA-4FDA-9810-E040C61F950A}" type="pres">
      <dgm:prSet presAssocID="{9E8E300E-C6CB-4514-B352-93EBBE6776AB}" presName="item3" presStyleLbl="node1" presStyleIdx="2" presStyleCnt="3" custScaleX="108116" custScaleY="107468" custLinFactNeighborX="9662" custLinFactNeighborY="2959">
        <dgm:presLayoutVars>
          <dgm:bulletEnabled val="1"/>
        </dgm:presLayoutVars>
      </dgm:prSet>
      <dgm:spPr/>
      <dgm:t>
        <a:bodyPr/>
        <a:lstStyle/>
        <a:p>
          <a:endParaRPr lang="fr-FR"/>
        </a:p>
      </dgm:t>
    </dgm:pt>
    <dgm:pt modelId="{D4DA7AA9-A476-4966-B0B8-A3DAC17538DF}" type="pres">
      <dgm:prSet presAssocID="{5F77F36E-7370-47BA-9E23-1B5E37F217DD}" presName="funnel" presStyleLbl="trAlignAcc1" presStyleIdx="0" presStyleCnt="1" custLinFactNeighborX="-795" custLinFactNeighborY="-58"/>
      <dgm:spPr>
        <a:ln>
          <a:solidFill>
            <a:srgbClr val="5F6673"/>
          </a:solidFill>
        </a:ln>
      </dgm:spPr>
    </dgm:pt>
  </dgm:ptLst>
  <dgm:cxnLst>
    <dgm:cxn modelId="{2B33B06A-5A35-41BF-9C93-8815A621F87C}" type="presOf" srcId="{884A3084-9CC4-4F9E-A191-F249663536DA}" destId="{D147C602-CDEA-4FDA-9810-E040C61F950A}" srcOrd="0" destOrd="0" presId="urn:microsoft.com/office/officeart/2005/8/layout/funnel1"/>
    <dgm:cxn modelId="{028E93E0-E2BD-46C5-898C-8CAAA0A72F6E}" srcId="{5F77F36E-7370-47BA-9E23-1B5E37F217DD}" destId="{9E8E300E-C6CB-4514-B352-93EBBE6776AB}" srcOrd="3" destOrd="0" parTransId="{F73A0B4A-0831-497C-8035-277EDA48E45A}" sibTransId="{451CF894-2745-4DEA-B1F0-29C4707C3C66}"/>
    <dgm:cxn modelId="{E76B8267-DEDC-4955-B01E-E2C048B85A15}" srcId="{5F77F36E-7370-47BA-9E23-1B5E37F217DD}" destId="{2FBC3574-180E-4A92-9F42-0BD5A0E1A485}" srcOrd="1" destOrd="0" parTransId="{FC83648C-A1AC-4D33-9F67-2BD4333F3B26}" sibTransId="{FB010ECD-0F54-4D07-80CB-88A67AE060FB}"/>
    <dgm:cxn modelId="{0F581EE7-A571-4029-9144-72FDB9F66718}" type="presOf" srcId="{2FBC3574-180E-4A92-9F42-0BD5A0E1A485}" destId="{00159D25-4909-4A5D-801F-A8B1F43AC142}" srcOrd="0" destOrd="0" presId="urn:microsoft.com/office/officeart/2005/8/layout/funnel1"/>
    <dgm:cxn modelId="{D69D3FED-BC01-4232-8227-F4F84FF62ED9}" type="presOf" srcId="{9E8E300E-C6CB-4514-B352-93EBBE6776AB}" destId="{BD614211-C726-4CCF-9791-22366994A546}" srcOrd="0" destOrd="0" presId="urn:microsoft.com/office/officeart/2005/8/layout/funnel1"/>
    <dgm:cxn modelId="{AD692A78-75AC-455E-BB63-89680C68371C}" type="presOf" srcId="{058304B7-0629-4254-AB2A-B10C7234B907}" destId="{85B156F2-DA63-463B-B6CE-0B77F82F71FA}" srcOrd="0" destOrd="0" presId="urn:microsoft.com/office/officeart/2005/8/layout/funnel1"/>
    <dgm:cxn modelId="{88049FF7-E012-41CB-B54E-8439508B1722}" type="presOf" srcId="{5F77F36E-7370-47BA-9E23-1B5E37F217DD}" destId="{BA44100F-4C1B-4AAF-9160-6BAB8A314B88}" srcOrd="0" destOrd="0" presId="urn:microsoft.com/office/officeart/2005/8/layout/funnel1"/>
    <dgm:cxn modelId="{FDC2976B-E7A3-413F-8B7C-BFE171BF52F9}" srcId="{5F77F36E-7370-47BA-9E23-1B5E37F217DD}" destId="{058304B7-0629-4254-AB2A-B10C7234B907}" srcOrd="2" destOrd="0" parTransId="{2809768D-BABC-4A3C-B208-6B68A57E1316}" sibTransId="{2FDC8F3E-AAB9-4B4B-8595-355278C6D616}"/>
    <dgm:cxn modelId="{025FCA3E-4A8C-4BE9-9F23-C48B6131E037}" srcId="{5F77F36E-7370-47BA-9E23-1B5E37F217DD}" destId="{884A3084-9CC4-4F9E-A191-F249663536DA}" srcOrd="0" destOrd="0" parTransId="{69DCCAA7-9F4E-44F5-93CD-6A2A9CE87848}" sibTransId="{C01754A6-F0C4-44CC-B5E2-7742ABCDC0C6}"/>
    <dgm:cxn modelId="{DFF1459F-C3D9-4C56-BF86-3067DF73DB3D}" type="presParOf" srcId="{BA44100F-4C1B-4AAF-9160-6BAB8A314B88}" destId="{57FF2BBE-09E5-4CD3-BDEE-52CF4D7E051F}" srcOrd="0" destOrd="0" presId="urn:microsoft.com/office/officeart/2005/8/layout/funnel1"/>
    <dgm:cxn modelId="{D45646B3-41E3-42FA-BB83-895E1F10BFA0}" type="presParOf" srcId="{BA44100F-4C1B-4AAF-9160-6BAB8A314B88}" destId="{815C3800-1D28-461F-8AC6-9FB9B45F6FD2}" srcOrd="1" destOrd="0" presId="urn:microsoft.com/office/officeart/2005/8/layout/funnel1"/>
    <dgm:cxn modelId="{FA2046F8-5533-457B-B42F-2CF3C97C9D21}" type="presParOf" srcId="{BA44100F-4C1B-4AAF-9160-6BAB8A314B88}" destId="{BD614211-C726-4CCF-9791-22366994A546}" srcOrd="2" destOrd="0" presId="urn:microsoft.com/office/officeart/2005/8/layout/funnel1"/>
    <dgm:cxn modelId="{F79730E6-55A5-4921-ACDA-9029F25EA6AF}" type="presParOf" srcId="{BA44100F-4C1B-4AAF-9160-6BAB8A314B88}" destId="{85B156F2-DA63-463B-B6CE-0B77F82F71FA}" srcOrd="3" destOrd="0" presId="urn:microsoft.com/office/officeart/2005/8/layout/funnel1"/>
    <dgm:cxn modelId="{570F8972-9BB2-43CC-8337-474882091758}" type="presParOf" srcId="{BA44100F-4C1B-4AAF-9160-6BAB8A314B88}" destId="{00159D25-4909-4A5D-801F-A8B1F43AC142}" srcOrd="4" destOrd="0" presId="urn:microsoft.com/office/officeart/2005/8/layout/funnel1"/>
    <dgm:cxn modelId="{F3EF947B-DBF1-4A71-9EF1-B5FF7E39A8C4}" type="presParOf" srcId="{BA44100F-4C1B-4AAF-9160-6BAB8A314B88}" destId="{D147C602-CDEA-4FDA-9810-E040C61F950A}" srcOrd="5" destOrd="0" presId="urn:microsoft.com/office/officeart/2005/8/layout/funnel1"/>
    <dgm:cxn modelId="{CC984770-F247-42C3-B47E-EF4E3433E25C}" type="presParOf" srcId="{BA44100F-4C1B-4AAF-9160-6BAB8A314B88}" destId="{D4DA7AA9-A476-4966-B0B8-A3DAC17538DF}"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F77F36E-7370-47BA-9E23-1B5E37F217DD}"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fr-FR"/>
        </a:p>
      </dgm:t>
    </dgm:pt>
    <dgm:pt modelId="{884A3084-9CC4-4F9E-A191-F249663536DA}">
      <dgm:prSet phldrT="[Texte]" custT="1"/>
      <dgm:spPr>
        <a:solidFill>
          <a:srgbClr val="44BC9A"/>
        </a:solidFill>
      </dgm:spPr>
      <dgm:t>
        <a:bodyPr/>
        <a:lstStyle/>
        <a:p>
          <a:pPr rtl="0">
            <a:buNone/>
          </a:pPr>
          <a:r>
            <a:rPr lang="fr-FR" sz="1100" b="1" i="1" dirty="0">
              <a:solidFill>
                <a:schemeClr val="bg1"/>
              </a:solidFill>
              <a:cs typeface="Arial"/>
            </a:rPr>
            <a:t>76</a:t>
          </a:r>
        </a:p>
      </dgm:t>
    </dgm:pt>
    <dgm:pt modelId="{69DCCAA7-9F4E-44F5-93CD-6A2A9CE87848}" type="parTrans" cxnId="{025FCA3E-4A8C-4BE9-9F23-C48B6131E037}">
      <dgm:prSet/>
      <dgm:spPr/>
      <dgm:t>
        <a:bodyPr/>
        <a:lstStyle/>
        <a:p>
          <a:endParaRPr lang="fr-FR"/>
        </a:p>
      </dgm:t>
    </dgm:pt>
    <dgm:pt modelId="{C01754A6-F0C4-44CC-B5E2-7742ABCDC0C6}" type="sibTrans" cxnId="{025FCA3E-4A8C-4BE9-9F23-C48B6131E037}">
      <dgm:prSet/>
      <dgm:spPr/>
      <dgm:t>
        <a:bodyPr/>
        <a:lstStyle/>
        <a:p>
          <a:endParaRPr lang="fr-FR"/>
        </a:p>
      </dgm:t>
    </dgm:pt>
    <dgm:pt modelId="{9E8E300E-C6CB-4514-B352-93EBBE6776AB}">
      <dgm:prSet phldrT="[Texte]" custT="1"/>
      <dgm:spPr/>
      <dgm:t>
        <a:bodyPr/>
        <a:lstStyle/>
        <a:p>
          <a:r>
            <a:rPr lang="fr-FR" sz="1200" u="sng" dirty="0">
              <a:solidFill>
                <a:srgbClr val="44BC9A"/>
              </a:solidFill>
              <a:latin typeface="Arial" panose="020B0604020202020204" pitchFamily="34" charset="0"/>
              <a:cs typeface="Arial" panose="020B0604020202020204" pitchFamily="34" charset="0"/>
            </a:rPr>
            <a:t>Potentiel théorique de report modal :</a:t>
          </a:r>
        </a:p>
        <a:p>
          <a:r>
            <a:rPr lang="fr-FR" sz="1200" b="1" dirty="0">
              <a:solidFill>
                <a:srgbClr val="44BC9A"/>
              </a:solidFill>
              <a:latin typeface="Arial" panose="020B0604020202020204" pitchFamily="34" charset="0"/>
              <a:cs typeface="Arial" panose="020B0604020202020204" pitchFamily="34" charset="0"/>
            </a:rPr>
            <a:t>382 agents soit 24% des automobilistes</a:t>
          </a:r>
        </a:p>
      </dgm:t>
    </dgm:pt>
    <dgm:pt modelId="{F73A0B4A-0831-497C-8035-277EDA48E45A}" type="parTrans" cxnId="{028E93E0-E2BD-46C5-898C-8CAAA0A72F6E}">
      <dgm:prSet/>
      <dgm:spPr/>
      <dgm:t>
        <a:bodyPr/>
        <a:lstStyle/>
        <a:p>
          <a:endParaRPr lang="fr-FR"/>
        </a:p>
      </dgm:t>
    </dgm:pt>
    <dgm:pt modelId="{451CF894-2745-4DEA-B1F0-29C4707C3C66}" type="sibTrans" cxnId="{028E93E0-E2BD-46C5-898C-8CAAA0A72F6E}">
      <dgm:prSet/>
      <dgm:spPr/>
      <dgm:t>
        <a:bodyPr/>
        <a:lstStyle/>
        <a:p>
          <a:endParaRPr lang="fr-FR"/>
        </a:p>
      </dgm:t>
    </dgm:pt>
    <dgm:pt modelId="{2FBC3574-180E-4A92-9F42-0BD5A0E1A485}">
      <dgm:prSet phldrT="[Texte]" custT="1"/>
      <dgm:spPr>
        <a:solidFill>
          <a:srgbClr val="44BC9A"/>
        </a:solidFill>
      </dgm:spPr>
      <dgm:t>
        <a:bodyPr/>
        <a:lstStyle/>
        <a:p>
          <a:r>
            <a:rPr lang="fr-FR" sz="1200" b="1" i="1" dirty="0">
              <a:solidFill>
                <a:schemeClr val="bg1"/>
              </a:solidFill>
            </a:rPr>
            <a:t>600</a:t>
          </a:r>
          <a:endParaRPr lang="fr-FR" sz="1200" b="1" dirty="0">
            <a:solidFill>
              <a:schemeClr val="bg1"/>
            </a:solidFill>
          </a:endParaRPr>
        </a:p>
      </dgm:t>
    </dgm:pt>
    <dgm:pt modelId="{FC83648C-A1AC-4D33-9F67-2BD4333F3B26}" type="parTrans" cxnId="{E76B8267-DEDC-4955-B01E-E2C048B85A15}">
      <dgm:prSet/>
      <dgm:spPr/>
      <dgm:t>
        <a:bodyPr/>
        <a:lstStyle/>
        <a:p>
          <a:endParaRPr lang="fr-FR"/>
        </a:p>
      </dgm:t>
    </dgm:pt>
    <dgm:pt modelId="{FB010ECD-0F54-4D07-80CB-88A67AE060FB}" type="sibTrans" cxnId="{E76B8267-DEDC-4955-B01E-E2C048B85A15}">
      <dgm:prSet/>
      <dgm:spPr/>
      <dgm:t>
        <a:bodyPr/>
        <a:lstStyle/>
        <a:p>
          <a:endParaRPr lang="fr-FR"/>
        </a:p>
      </dgm:t>
    </dgm:pt>
    <dgm:pt modelId="{058304B7-0629-4254-AB2A-B10C7234B907}">
      <dgm:prSet phldrT="[Texte]" custT="1"/>
      <dgm:spPr>
        <a:solidFill>
          <a:srgbClr val="44BC9A"/>
        </a:solidFill>
      </dgm:spPr>
      <dgm:t>
        <a:bodyPr/>
        <a:lstStyle/>
        <a:p>
          <a:r>
            <a:rPr lang="fr-FR" sz="1100" b="1" i="1" dirty="0">
              <a:solidFill>
                <a:schemeClr val="bg1"/>
              </a:solidFill>
            </a:rPr>
            <a:t>382</a:t>
          </a:r>
          <a:endParaRPr lang="fr-FR" sz="1100" b="1" dirty="0"/>
        </a:p>
      </dgm:t>
    </dgm:pt>
    <dgm:pt modelId="{2809768D-BABC-4A3C-B208-6B68A57E1316}" type="parTrans" cxnId="{FDC2976B-E7A3-413F-8B7C-BFE171BF52F9}">
      <dgm:prSet/>
      <dgm:spPr/>
      <dgm:t>
        <a:bodyPr/>
        <a:lstStyle/>
        <a:p>
          <a:endParaRPr lang="fr-FR"/>
        </a:p>
      </dgm:t>
    </dgm:pt>
    <dgm:pt modelId="{2FDC8F3E-AAB9-4B4B-8595-355278C6D616}" type="sibTrans" cxnId="{FDC2976B-E7A3-413F-8B7C-BFE171BF52F9}">
      <dgm:prSet/>
      <dgm:spPr/>
      <dgm:t>
        <a:bodyPr/>
        <a:lstStyle/>
        <a:p>
          <a:endParaRPr lang="fr-FR"/>
        </a:p>
      </dgm:t>
    </dgm:pt>
    <dgm:pt modelId="{BA44100F-4C1B-4AAF-9160-6BAB8A314B88}" type="pres">
      <dgm:prSet presAssocID="{5F77F36E-7370-47BA-9E23-1B5E37F217DD}" presName="Name0" presStyleCnt="0">
        <dgm:presLayoutVars>
          <dgm:chMax val="4"/>
          <dgm:resizeHandles val="exact"/>
        </dgm:presLayoutVars>
      </dgm:prSet>
      <dgm:spPr/>
      <dgm:t>
        <a:bodyPr/>
        <a:lstStyle/>
        <a:p>
          <a:endParaRPr lang="fr-FR"/>
        </a:p>
      </dgm:t>
    </dgm:pt>
    <dgm:pt modelId="{57FF2BBE-09E5-4CD3-BDEE-52CF4D7E051F}" type="pres">
      <dgm:prSet presAssocID="{5F77F36E-7370-47BA-9E23-1B5E37F217DD}" presName="ellipse" presStyleLbl="trBgShp" presStyleIdx="0" presStyleCnt="1"/>
      <dgm:spPr/>
    </dgm:pt>
    <dgm:pt modelId="{815C3800-1D28-461F-8AC6-9FB9B45F6FD2}" type="pres">
      <dgm:prSet presAssocID="{5F77F36E-7370-47BA-9E23-1B5E37F217DD}" presName="arrow1" presStyleLbl="fgShp" presStyleIdx="0" presStyleCnt="1"/>
      <dgm:spPr>
        <a:solidFill>
          <a:srgbClr val="5F6673"/>
        </a:solidFill>
      </dgm:spPr>
    </dgm:pt>
    <dgm:pt modelId="{BD614211-C726-4CCF-9791-22366994A546}" type="pres">
      <dgm:prSet presAssocID="{5F77F36E-7370-47BA-9E23-1B5E37F217DD}" presName="rectangle" presStyleLbl="revTx" presStyleIdx="0" presStyleCnt="1" custScaleX="142424">
        <dgm:presLayoutVars>
          <dgm:bulletEnabled val="1"/>
        </dgm:presLayoutVars>
      </dgm:prSet>
      <dgm:spPr/>
      <dgm:t>
        <a:bodyPr/>
        <a:lstStyle/>
        <a:p>
          <a:endParaRPr lang="fr-FR"/>
        </a:p>
      </dgm:t>
    </dgm:pt>
    <dgm:pt modelId="{85B156F2-DA63-463B-B6CE-0B77F82F71FA}" type="pres">
      <dgm:prSet presAssocID="{2FBC3574-180E-4A92-9F42-0BD5A0E1A485}" presName="item1" presStyleLbl="node1" presStyleIdx="0" presStyleCnt="3" custScaleX="82579" custScaleY="80819" custLinFactNeighborX="8116" custLinFactNeighborY="16232">
        <dgm:presLayoutVars>
          <dgm:bulletEnabled val="1"/>
        </dgm:presLayoutVars>
      </dgm:prSet>
      <dgm:spPr/>
      <dgm:t>
        <a:bodyPr/>
        <a:lstStyle/>
        <a:p>
          <a:endParaRPr lang="fr-FR"/>
        </a:p>
      </dgm:t>
    </dgm:pt>
    <dgm:pt modelId="{00159D25-4909-4A5D-801F-A8B1F43AC142}" type="pres">
      <dgm:prSet presAssocID="{058304B7-0629-4254-AB2A-B10C7234B907}" presName="item2" presStyleLbl="node1" presStyleIdx="1" presStyleCnt="3" custScaleX="95763" custLinFactNeighborX="17278" custLinFactNeighborY="23743">
        <dgm:presLayoutVars>
          <dgm:bulletEnabled val="1"/>
        </dgm:presLayoutVars>
      </dgm:prSet>
      <dgm:spPr/>
      <dgm:t>
        <a:bodyPr/>
        <a:lstStyle/>
        <a:p>
          <a:endParaRPr lang="fr-FR"/>
        </a:p>
      </dgm:t>
    </dgm:pt>
    <dgm:pt modelId="{D147C602-CDEA-4FDA-9810-E040C61F950A}" type="pres">
      <dgm:prSet presAssocID="{9E8E300E-C6CB-4514-B352-93EBBE6776AB}" presName="item3" presStyleLbl="node1" presStyleIdx="2" presStyleCnt="3" custScaleX="108116" custScaleY="107468" custLinFactNeighborX="9662" custLinFactNeighborY="2959">
        <dgm:presLayoutVars>
          <dgm:bulletEnabled val="1"/>
        </dgm:presLayoutVars>
      </dgm:prSet>
      <dgm:spPr/>
      <dgm:t>
        <a:bodyPr/>
        <a:lstStyle/>
        <a:p>
          <a:endParaRPr lang="fr-FR"/>
        </a:p>
      </dgm:t>
    </dgm:pt>
    <dgm:pt modelId="{D4DA7AA9-A476-4966-B0B8-A3DAC17538DF}" type="pres">
      <dgm:prSet presAssocID="{5F77F36E-7370-47BA-9E23-1B5E37F217DD}" presName="funnel" presStyleLbl="trAlignAcc1" presStyleIdx="0" presStyleCnt="1" custLinFactNeighborX="-795" custLinFactNeighborY="-58"/>
      <dgm:spPr>
        <a:ln>
          <a:solidFill>
            <a:srgbClr val="5F6673"/>
          </a:solidFill>
        </a:ln>
      </dgm:spPr>
    </dgm:pt>
  </dgm:ptLst>
  <dgm:cxnLst>
    <dgm:cxn modelId="{2B33B06A-5A35-41BF-9C93-8815A621F87C}" type="presOf" srcId="{884A3084-9CC4-4F9E-A191-F249663536DA}" destId="{D147C602-CDEA-4FDA-9810-E040C61F950A}" srcOrd="0" destOrd="0" presId="urn:microsoft.com/office/officeart/2005/8/layout/funnel1"/>
    <dgm:cxn modelId="{028E93E0-E2BD-46C5-898C-8CAAA0A72F6E}" srcId="{5F77F36E-7370-47BA-9E23-1B5E37F217DD}" destId="{9E8E300E-C6CB-4514-B352-93EBBE6776AB}" srcOrd="3" destOrd="0" parTransId="{F73A0B4A-0831-497C-8035-277EDA48E45A}" sibTransId="{451CF894-2745-4DEA-B1F0-29C4707C3C66}"/>
    <dgm:cxn modelId="{E76B8267-DEDC-4955-B01E-E2C048B85A15}" srcId="{5F77F36E-7370-47BA-9E23-1B5E37F217DD}" destId="{2FBC3574-180E-4A92-9F42-0BD5A0E1A485}" srcOrd="1" destOrd="0" parTransId="{FC83648C-A1AC-4D33-9F67-2BD4333F3B26}" sibTransId="{FB010ECD-0F54-4D07-80CB-88A67AE060FB}"/>
    <dgm:cxn modelId="{0F581EE7-A571-4029-9144-72FDB9F66718}" type="presOf" srcId="{2FBC3574-180E-4A92-9F42-0BD5A0E1A485}" destId="{00159D25-4909-4A5D-801F-A8B1F43AC142}" srcOrd="0" destOrd="0" presId="urn:microsoft.com/office/officeart/2005/8/layout/funnel1"/>
    <dgm:cxn modelId="{D69D3FED-BC01-4232-8227-F4F84FF62ED9}" type="presOf" srcId="{9E8E300E-C6CB-4514-B352-93EBBE6776AB}" destId="{BD614211-C726-4CCF-9791-22366994A546}" srcOrd="0" destOrd="0" presId="urn:microsoft.com/office/officeart/2005/8/layout/funnel1"/>
    <dgm:cxn modelId="{AD692A78-75AC-455E-BB63-89680C68371C}" type="presOf" srcId="{058304B7-0629-4254-AB2A-B10C7234B907}" destId="{85B156F2-DA63-463B-B6CE-0B77F82F71FA}" srcOrd="0" destOrd="0" presId="urn:microsoft.com/office/officeart/2005/8/layout/funnel1"/>
    <dgm:cxn modelId="{88049FF7-E012-41CB-B54E-8439508B1722}" type="presOf" srcId="{5F77F36E-7370-47BA-9E23-1B5E37F217DD}" destId="{BA44100F-4C1B-4AAF-9160-6BAB8A314B88}" srcOrd="0" destOrd="0" presId="urn:microsoft.com/office/officeart/2005/8/layout/funnel1"/>
    <dgm:cxn modelId="{FDC2976B-E7A3-413F-8B7C-BFE171BF52F9}" srcId="{5F77F36E-7370-47BA-9E23-1B5E37F217DD}" destId="{058304B7-0629-4254-AB2A-B10C7234B907}" srcOrd="2" destOrd="0" parTransId="{2809768D-BABC-4A3C-B208-6B68A57E1316}" sibTransId="{2FDC8F3E-AAB9-4B4B-8595-355278C6D616}"/>
    <dgm:cxn modelId="{025FCA3E-4A8C-4BE9-9F23-C48B6131E037}" srcId="{5F77F36E-7370-47BA-9E23-1B5E37F217DD}" destId="{884A3084-9CC4-4F9E-A191-F249663536DA}" srcOrd="0" destOrd="0" parTransId="{69DCCAA7-9F4E-44F5-93CD-6A2A9CE87848}" sibTransId="{C01754A6-F0C4-44CC-B5E2-7742ABCDC0C6}"/>
    <dgm:cxn modelId="{DFF1459F-C3D9-4C56-BF86-3067DF73DB3D}" type="presParOf" srcId="{BA44100F-4C1B-4AAF-9160-6BAB8A314B88}" destId="{57FF2BBE-09E5-4CD3-BDEE-52CF4D7E051F}" srcOrd="0" destOrd="0" presId="urn:microsoft.com/office/officeart/2005/8/layout/funnel1"/>
    <dgm:cxn modelId="{D45646B3-41E3-42FA-BB83-895E1F10BFA0}" type="presParOf" srcId="{BA44100F-4C1B-4AAF-9160-6BAB8A314B88}" destId="{815C3800-1D28-461F-8AC6-9FB9B45F6FD2}" srcOrd="1" destOrd="0" presId="urn:microsoft.com/office/officeart/2005/8/layout/funnel1"/>
    <dgm:cxn modelId="{FA2046F8-5533-457B-B42F-2CF3C97C9D21}" type="presParOf" srcId="{BA44100F-4C1B-4AAF-9160-6BAB8A314B88}" destId="{BD614211-C726-4CCF-9791-22366994A546}" srcOrd="2" destOrd="0" presId="urn:microsoft.com/office/officeart/2005/8/layout/funnel1"/>
    <dgm:cxn modelId="{F79730E6-55A5-4921-ACDA-9029F25EA6AF}" type="presParOf" srcId="{BA44100F-4C1B-4AAF-9160-6BAB8A314B88}" destId="{85B156F2-DA63-463B-B6CE-0B77F82F71FA}" srcOrd="3" destOrd="0" presId="urn:microsoft.com/office/officeart/2005/8/layout/funnel1"/>
    <dgm:cxn modelId="{570F8972-9BB2-43CC-8337-474882091758}" type="presParOf" srcId="{BA44100F-4C1B-4AAF-9160-6BAB8A314B88}" destId="{00159D25-4909-4A5D-801F-A8B1F43AC142}" srcOrd="4" destOrd="0" presId="urn:microsoft.com/office/officeart/2005/8/layout/funnel1"/>
    <dgm:cxn modelId="{F3EF947B-DBF1-4A71-9EF1-B5FF7E39A8C4}" type="presParOf" srcId="{BA44100F-4C1B-4AAF-9160-6BAB8A314B88}" destId="{D147C602-CDEA-4FDA-9810-E040C61F950A}" srcOrd="5" destOrd="0" presId="urn:microsoft.com/office/officeart/2005/8/layout/funnel1"/>
    <dgm:cxn modelId="{CC984770-F247-42C3-B47E-EF4E3433E25C}" type="presParOf" srcId="{BA44100F-4C1B-4AAF-9160-6BAB8A314B88}" destId="{D4DA7AA9-A476-4966-B0B8-A3DAC17538DF}" srcOrd="6" destOrd="0" presId="urn:microsoft.com/office/officeart/2005/8/layout/funnel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F2BBE-09E5-4CD3-BDEE-52CF4D7E051F}">
      <dsp:nvSpPr>
        <dsp:cNvPr id="0" name=""/>
        <dsp:cNvSpPr/>
      </dsp:nvSpPr>
      <dsp:spPr>
        <a:xfrm>
          <a:off x="1847569" y="219661"/>
          <a:ext cx="4359431" cy="1513973"/>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5C3800-1D28-461F-8AC6-9FB9B45F6FD2}">
      <dsp:nvSpPr>
        <dsp:cNvPr id="0" name=""/>
        <dsp:cNvSpPr/>
      </dsp:nvSpPr>
      <dsp:spPr>
        <a:xfrm>
          <a:off x="3611618" y="3926867"/>
          <a:ext cx="844851" cy="540704"/>
        </a:xfrm>
        <a:prstGeom prst="downArrow">
          <a:avLst/>
        </a:prstGeom>
        <a:solidFill>
          <a:srgbClr val="5F667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614211-C726-4CCF-9791-22366994A546}">
      <dsp:nvSpPr>
        <dsp:cNvPr id="0" name=""/>
        <dsp:cNvSpPr/>
      </dsp:nvSpPr>
      <dsp:spPr>
        <a:xfrm>
          <a:off x="2006401" y="4359431"/>
          <a:ext cx="4055285" cy="1013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sz="1600" u="sng" kern="1200" dirty="0">
              <a:solidFill>
                <a:srgbClr val="44BC9A"/>
              </a:solidFill>
              <a:latin typeface="Arial" panose="020B0604020202020204" pitchFamily="34" charset="0"/>
              <a:cs typeface="Arial" panose="020B0604020202020204" pitchFamily="34" charset="0"/>
            </a:rPr>
            <a:t>Potentiel théorique de report modal :</a:t>
          </a:r>
        </a:p>
        <a:p>
          <a:pPr lvl="0" algn="ctr" defTabSz="711200">
            <a:lnSpc>
              <a:spcPct val="90000"/>
            </a:lnSpc>
            <a:spcBef>
              <a:spcPct val="0"/>
            </a:spcBef>
            <a:spcAft>
              <a:spcPct val="35000"/>
            </a:spcAft>
          </a:pPr>
          <a:r>
            <a:rPr lang="fr-FR" sz="1600" b="1" kern="1200" dirty="0">
              <a:solidFill>
                <a:srgbClr val="44BC9A"/>
              </a:solidFill>
              <a:latin typeface="Arial" panose="020B0604020202020204" pitchFamily="34" charset="0"/>
              <a:cs typeface="Arial" panose="020B0604020202020204" pitchFamily="34" charset="0"/>
            </a:rPr>
            <a:t>276 agents soit 18% des automobilistes</a:t>
          </a:r>
        </a:p>
      </dsp:txBody>
      <dsp:txXfrm>
        <a:off x="2006401" y="4359431"/>
        <a:ext cx="4055285" cy="1013821"/>
      </dsp:txXfrm>
    </dsp:sp>
    <dsp:sp modelId="{85B156F2-DA63-463B-B6CE-0B77F82F71FA}">
      <dsp:nvSpPr>
        <dsp:cNvPr id="0" name=""/>
        <dsp:cNvSpPr/>
      </dsp:nvSpPr>
      <dsp:spPr>
        <a:xfrm>
          <a:off x="3688395" y="2243252"/>
          <a:ext cx="1255805" cy="1229040"/>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1" kern="1200" dirty="0">
              <a:solidFill>
                <a:schemeClr val="bg1"/>
              </a:solidFill>
            </a:rPr>
            <a:t>Compétitif</a:t>
          </a:r>
          <a:r>
            <a:rPr lang="fr-FR" sz="1600" b="1" kern="1200" dirty="0">
              <a:solidFill>
                <a:schemeClr val="bg1"/>
              </a:solidFill>
            </a:rPr>
            <a:t/>
          </a:r>
          <a:br>
            <a:rPr lang="fr-FR" sz="1600" b="1" kern="1200" dirty="0">
              <a:solidFill>
                <a:schemeClr val="bg1"/>
              </a:solidFill>
            </a:rPr>
          </a:br>
          <a:r>
            <a:rPr lang="fr-FR" sz="1200" b="1" i="1" kern="1200" dirty="0">
              <a:solidFill>
                <a:schemeClr val="bg1"/>
              </a:solidFill>
            </a:rPr>
            <a:t>(276)</a:t>
          </a:r>
          <a:endParaRPr lang="fr-FR" sz="1200" b="1" kern="1200" dirty="0">
            <a:solidFill>
              <a:schemeClr val="bg1"/>
            </a:solidFill>
          </a:endParaRPr>
        </a:p>
      </dsp:txBody>
      <dsp:txXfrm>
        <a:off x="3872303" y="2423241"/>
        <a:ext cx="887989" cy="869062"/>
      </dsp:txXfrm>
    </dsp:sp>
    <dsp:sp modelId="{D80F9E47-978E-40ED-992E-291CCE13BF62}">
      <dsp:nvSpPr>
        <dsp:cNvPr id="0" name=""/>
        <dsp:cNvSpPr/>
      </dsp:nvSpPr>
      <dsp:spPr>
        <a:xfrm>
          <a:off x="2448268" y="856455"/>
          <a:ext cx="1520731" cy="1520731"/>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FR" sz="1600" b="1" kern="1200" dirty="0">
              <a:solidFill>
                <a:schemeClr val="bg1"/>
              </a:solidFill>
            </a:rPr>
            <a:t>&lt;  1h</a:t>
          </a:r>
          <a:r>
            <a:rPr lang="fr-FR" sz="1600" b="1" kern="1200" dirty="0"/>
            <a:t/>
          </a:r>
          <a:br>
            <a:rPr lang="fr-FR" sz="1600" b="1" kern="1200" dirty="0"/>
          </a:br>
          <a:r>
            <a:rPr lang="fr-FR" sz="1200" b="1" i="1" kern="1200" dirty="0">
              <a:solidFill>
                <a:schemeClr val="bg1"/>
              </a:solidFill>
            </a:rPr>
            <a:t>(1125)</a:t>
          </a:r>
          <a:endParaRPr lang="fr-FR" sz="1200" b="1" kern="1200" dirty="0">
            <a:solidFill>
              <a:schemeClr val="bg1"/>
            </a:solidFill>
          </a:endParaRPr>
        </a:p>
      </dsp:txBody>
      <dsp:txXfrm>
        <a:off x="2670974" y="1079161"/>
        <a:ext cx="1075319" cy="1075319"/>
      </dsp:txXfrm>
    </dsp:sp>
    <dsp:sp modelId="{05D31A93-E137-4A49-8B11-CEE2FC0BD54D}">
      <dsp:nvSpPr>
        <dsp:cNvPr id="0" name=""/>
        <dsp:cNvSpPr/>
      </dsp:nvSpPr>
      <dsp:spPr>
        <a:xfrm>
          <a:off x="3888435" y="96093"/>
          <a:ext cx="1520731" cy="1520731"/>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buNone/>
          </a:pPr>
          <a:r>
            <a:rPr lang="fr-FR" sz="1400" b="1" kern="1200" dirty="0">
              <a:solidFill>
                <a:schemeClr val="bg1"/>
              </a:solidFill>
              <a:cs typeface="Arial"/>
            </a:rPr>
            <a:t>Pas d’incitation </a:t>
          </a:r>
          <a:r>
            <a:rPr lang="fr-FR" sz="1400" b="1" kern="1200" dirty="0">
              <a:solidFill>
                <a:schemeClr val="bg1"/>
              </a:solidFill>
              <a:latin typeface="Calibri"/>
              <a:cs typeface="Arial"/>
            </a:rPr>
            <a:t>€ </a:t>
          </a:r>
          <a:r>
            <a:rPr lang="fr-FR" sz="1400" b="1" kern="1200" dirty="0">
              <a:solidFill>
                <a:schemeClr val="bg1"/>
              </a:solidFill>
              <a:cs typeface="Arial"/>
            </a:rPr>
            <a:t> </a:t>
          </a:r>
          <a:r>
            <a:rPr lang="fr-FR" sz="1400" b="1" kern="1200" dirty="0">
              <a:solidFill>
                <a:schemeClr val="bg1"/>
              </a:solidFill>
              <a:latin typeface="Calibri"/>
              <a:cs typeface="Arial"/>
            </a:rPr>
            <a:t/>
          </a:r>
          <a:br>
            <a:rPr lang="fr-FR" sz="1400" b="1" kern="1200" dirty="0">
              <a:solidFill>
                <a:schemeClr val="bg1"/>
              </a:solidFill>
              <a:latin typeface="Calibri"/>
              <a:cs typeface="Arial"/>
            </a:rPr>
          </a:br>
          <a:r>
            <a:rPr lang="fr-FR" sz="1100" b="1" i="1" kern="1200" dirty="0">
              <a:solidFill>
                <a:schemeClr val="bg1"/>
              </a:solidFill>
              <a:cs typeface="Arial"/>
            </a:rPr>
            <a:t>(1571)</a:t>
          </a:r>
        </a:p>
      </dsp:txBody>
      <dsp:txXfrm>
        <a:off x="4111141" y="318799"/>
        <a:ext cx="1075319" cy="1075319"/>
      </dsp:txXfrm>
    </dsp:sp>
    <dsp:sp modelId="{D4DA7AA9-A476-4966-B0B8-A3DAC17538DF}">
      <dsp:nvSpPr>
        <dsp:cNvPr id="0" name=""/>
        <dsp:cNvSpPr/>
      </dsp:nvSpPr>
      <dsp:spPr>
        <a:xfrm>
          <a:off x="1630848" y="31598"/>
          <a:ext cx="4731166" cy="3784932"/>
        </a:xfrm>
        <a:prstGeom prst="funnel">
          <a:avLst/>
        </a:prstGeom>
        <a:solidFill>
          <a:schemeClr val="lt1">
            <a:alpha val="40000"/>
            <a:hueOff val="0"/>
            <a:satOff val="0"/>
            <a:lumOff val="0"/>
            <a:alphaOff val="0"/>
          </a:schemeClr>
        </a:solidFill>
        <a:ln w="9525" cap="flat" cmpd="sng" algn="ctr">
          <a:solidFill>
            <a:srgbClr val="5F6673"/>
          </a:solidFill>
          <a:prstDash val="solid"/>
        </a:ln>
        <a:effectLst/>
      </dsp:spPr>
      <dsp:style>
        <a:lnRef idx="1">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F2BBE-09E5-4CD3-BDEE-52CF4D7E051F}">
      <dsp:nvSpPr>
        <dsp:cNvPr id="0" name=""/>
        <dsp:cNvSpPr/>
      </dsp:nvSpPr>
      <dsp:spPr>
        <a:xfrm>
          <a:off x="1847569" y="219661"/>
          <a:ext cx="4359431" cy="1513973"/>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5C3800-1D28-461F-8AC6-9FB9B45F6FD2}">
      <dsp:nvSpPr>
        <dsp:cNvPr id="0" name=""/>
        <dsp:cNvSpPr/>
      </dsp:nvSpPr>
      <dsp:spPr>
        <a:xfrm>
          <a:off x="3611618" y="3926867"/>
          <a:ext cx="844851" cy="540704"/>
        </a:xfrm>
        <a:prstGeom prst="downArrow">
          <a:avLst/>
        </a:prstGeom>
        <a:solidFill>
          <a:srgbClr val="5F667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614211-C726-4CCF-9791-22366994A546}">
      <dsp:nvSpPr>
        <dsp:cNvPr id="0" name=""/>
        <dsp:cNvSpPr/>
      </dsp:nvSpPr>
      <dsp:spPr>
        <a:xfrm>
          <a:off x="2006401" y="4359431"/>
          <a:ext cx="4055285" cy="1013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sz="1600" u="sng" kern="1200" dirty="0">
              <a:solidFill>
                <a:srgbClr val="44BC9A"/>
              </a:solidFill>
              <a:latin typeface="Arial" panose="020B0604020202020204" pitchFamily="34" charset="0"/>
              <a:cs typeface="Arial" panose="020B0604020202020204" pitchFamily="34" charset="0"/>
            </a:rPr>
            <a:t>Potentiel théorique de report modal :</a:t>
          </a:r>
        </a:p>
        <a:p>
          <a:pPr lvl="0" algn="ctr" defTabSz="711200">
            <a:lnSpc>
              <a:spcPct val="90000"/>
            </a:lnSpc>
            <a:spcBef>
              <a:spcPct val="0"/>
            </a:spcBef>
            <a:spcAft>
              <a:spcPct val="35000"/>
            </a:spcAft>
          </a:pPr>
          <a:r>
            <a:rPr lang="fr-FR" sz="1600" b="1" kern="1200" dirty="0">
              <a:solidFill>
                <a:srgbClr val="44BC9A"/>
              </a:solidFill>
              <a:latin typeface="Arial" panose="020B0604020202020204" pitchFamily="34" charset="0"/>
              <a:cs typeface="Arial" panose="020B0604020202020204" pitchFamily="34" charset="0"/>
            </a:rPr>
            <a:t>451 agents soit 21% de l’ensemble des automobilistes</a:t>
          </a:r>
        </a:p>
      </dsp:txBody>
      <dsp:txXfrm>
        <a:off x="2006401" y="4359431"/>
        <a:ext cx="4055285" cy="1013821"/>
      </dsp:txXfrm>
    </dsp:sp>
    <dsp:sp modelId="{85B156F2-DA63-463B-B6CE-0B77F82F71FA}">
      <dsp:nvSpPr>
        <dsp:cNvPr id="0" name=""/>
        <dsp:cNvSpPr/>
      </dsp:nvSpPr>
      <dsp:spPr>
        <a:xfrm>
          <a:off x="3688395" y="2243252"/>
          <a:ext cx="1255805" cy="1229040"/>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FR" sz="1600" b="1" kern="1200" dirty="0">
              <a:solidFill>
                <a:schemeClr val="bg1"/>
              </a:solidFill>
            </a:rPr>
            <a:t>&lt;  20 min</a:t>
          </a:r>
          <a:r>
            <a:rPr lang="fr-FR" sz="1600" b="1" kern="1200" dirty="0"/>
            <a:t/>
          </a:r>
          <a:br>
            <a:rPr lang="fr-FR" sz="1600" b="1" kern="1200" dirty="0"/>
          </a:br>
          <a:r>
            <a:rPr lang="fr-FR" sz="1100" b="1" i="1" kern="1200" dirty="0">
              <a:solidFill>
                <a:schemeClr val="bg1"/>
              </a:solidFill>
            </a:rPr>
            <a:t>(451)</a:t>
          </a:r>
          <a:endParaRPr lang="fr-FR" sz="1100" b="1" kern="1200" dirty="0"/>
        </a:p>
      </dsp:txBody>
      <dsp:txXfrm>
        <a:off x="3872303" y="2423241"/>
        <a:ext cx="887989" cy="869062"/>
      </dsp:txXfrm>
    </dsp:sp>
    <dsp:sp modelId="{00159D25-4909-4A5D-801F-A8B1F43AC142}">
      <dsp:nvSpPr>
        <dsp:cNvPr id="0" name=""/>
        <dsp:cNvSpPr/>
      </dsp:nvSpPr>
      <dsp:spPr>
        <a:xfrm>
          <a:off x="2639310" y="1070742"/>
          <a:ext cx="1456298" cy="1520731"/>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FR" sz="1600" b="1" kern="1200" dirty="0">
              <a:solidFill>
                <a:schemeClr val="bg1"/>
              </a:solidFill>
            </a:rPr>
            <a:t>Compétitif</a:t>
          </a:r>
          <a:br>
            <a:rPr lang="fr-FR" sz="1600" b="1" kern="1200" dirty="0">
              <a:solidFill>
                <a:schemeClr val="bg1"/>
              </a:solidFill>
            </a:rPr>
          </a:br>
          <a:r>
            <a:rPr lang="fr-FR" sz="1200" b="1" i="1" kern="1200" dirty="0">
              <a:solidFill>
                <a:schemeClr val="bg1"/>
              </a:solidFill>
            </a:rPr>
            <a:t>(696)</a:t>
          </a:r>
          <a:endParaRPr lang="fr-FR" sz="1200" b="1" kern="1200" dirty="0">
            <a:solidFill>
              <a:schemeClr val="bg1"/>
            </a:solidFill>
          </a:endParaRPr>
        </a:p>
      </dsp:txBody>
      <dsp:txXfrm>
        <a:off x="2852580" y="1293448"/>
        <a:ext cx="1029758" cy="1075319"/>
      </dsp:txXfrm>
    </dsp:sp>
    <dsp:sp modelId="{D147C602-CDEA-4FDA-9810-E040C61F950A}">
      <dsp:nvSpPr>
        <dsp:cNvPr id="0" name=""/>
        <dsp:cNvSpPr/>
      </dsp:nvSpPr>
      <dsp:spPr>
        <a:xfrm>
          <a:off x="3984089" y="330210"/>
          <a:ext cx="1644154" cy="1634300"/>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buNone/>
          </a:pPr>
          <a:r>
            <a:rPr lang="fr-FR" sz="1400" b="1" kern="1200" dirty="0">
              <a:solidFill>
                <a:schemeClr val="bg1"/>
              </a:solidFill>
              <a:cs typeface="Arial"/>
            </a:rPr>
            <a:t>Pas d’incitation </a:t>
          </a:r>
          <a:r>
            <a:rPr lang="fr-FR" sz="1400" b="1" kern="1200" dirty="0">
              <a:solidFill>
                <a:schemeClr val="bg1"/>
              </a:solidFill>
              <a:latin typeface="Calibri"/>
              <a:cs typeface="Arial"/>
            </a:rPr>
            <a:t>€ </a:t>
          </a:r>
          <a:r>
            <a:rPr lang="fr-FR" sz="1400" b="1" kern="1200" dirty="0">
              <a:solidFill>
                <a:schemeClr val="bg1"/>
              </a:solidFill>
              <a:cs typeface="Arial"/>
            </a:rPr>
            <a:t> </a:t>
          </a:r>
          <a:r>
            <a:rPr lang="fr-FR" sz="1400" b="1" kern="1200" dirty="0">
              <a:solidFill>
                <a:schemeClr val="bg1"/>
              </a:solidFill>
              <a:latin typeface="Calibri"/>
              <a:cs typeface="Arial"/>
            </a:rPr>
            <a:t/>
          </a:r>
          <a:br>
            <a:rPr lang="fr-FR" sz="1400" b="1" kern="1200" dirty="0">
              <a:solidFill>
                <a:schemeClr val="bg1"/>
              </a:solidFill>
              <a:latin typeface="Calibri"/>
              <a:cs typeface="Arial"/>
            </a:rPr>
          </a:br>
          <a:r>
            <a:rPr lang="fr-FR" sz="1400" b="1" kern="1200" dirty="0">
              <a:solidFill>
                <a:schemeClr val="bg1"/>
              </a:solidFill>
              <a:cs typeface="Arial"/>
            </a:rPr>
            <a:t>&lt;10 km</a:t>
          </a:r>
          <a:br>
            <a:rPr lang="fr-FR" sz="1400" b="1" kern="1200" dirty="0">
              <a:solidFill>
                <a:schemeClr val="bg1"/>
              </a:solidFill>
              <a:cs typeface="Arial"/>
            </a:rPr>
          </a:br>
          <a:r>
            <a:rPr lang="fr-FR" sz="1100" b="1" i="1" kern="1200" dirty="0">
              <a:solidFill>
                <a:schemeClr val="bg1"/>
              </a:solidFill>
              <a:cs typeface="Arial"/>
            </a:rPr>
            <a:t>(943)</a:t>
          </a:r>
        </a:p>
      </dsp:txBody>
      <dsp:txXfrm>
        <a:off x="4224870" y="569548"/>
        <a:ext cx="1162592" cy="1155624"/>
      </dsp:txXfrm>
    </dsp:sp>
    <dsp:sp modelId="{D4DA7AA9-A476-4966-B0B8-A3DAC17538DF}">
      <dsp:nvSpPr>
        <dsp:cNvPr id="0" name=""/>
        <dsp:cNvSpPr/>
      </dsp:nvSpPr>
      <dsp:spPr>
        <a:xfrm>
          <a:off x="1630848" y="31598"/>
          <a:ext cx="4731166" cy="3784932"/>
        </a:xfrm>
        <a:prstGeom prst="funnel">
          <a:avLst/>
        </a:prstGeom>
        <a:solidFill>
          <a:schemeClr val="lt1">
            <a:alpha val="40000"/>
            <a:hueOff val="0"/>
            <a:satOff val="0"/>
            <a:lumOff val="0"/>
            <a:alphaOff val="0"/>
          </a:schemeClr>
        </a:solidFill>
        <a:ln w="9525" cap="flat" cmpd="sng" algn="ctr">
          <a:solidFill>
            <a:srgbClr val="5F6673"/>
          </a:solidFill>
          <a:prstDash val="solid"/>
        </a:ln>
        <a:effectLst/>
      </dsp:spPr>
      <dsp:style>
        <a:lnRef idx="1">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F2BBE-09E5-4CD3-BDEE-52CF4D7E051F}">
      <dsp:nvSpPr>
        <dsp:cNvPr id="0" name=""/>
        <dsp:cNvSpPr/>
      </dsp:nvSpPr>
      <dsp:spPr>
        <a:xfrm>
          <a:off x="1847569" y="219661"/>
          <a:ext cx="4359431" cy="1513973"/>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5C3800-1D28-461F-8AC6-9FB9B45F6FD2}">
      <dsp:nvSpPr>
        <dsp:cNvPr id="0" name=""/>
        <dsp:cNvSpPr/>
      </dsp:nvSpPr>
      <dsp:spPr>
        <a:xfrm>
          <a:off x="3611618" y="3926867"/>
          <a:ext cx="844851" cy="540704"/>
        </a:xfrm>
        <a:prstGeom prst="downArrow">
          <a:avLst/>
        </a:prstGeom>
        <a:solidFill>
          <a:srgbClr val="5F667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614211-C726-4CCF-9791-22366994A546}">
      <dsp:nvSpPr>
        <dsp:cNvPr id="0" name=""/>
        <dsp:cNvSpPr/>
      </dsp:nvSpPr>
      <dsp:spPr>
        <a:xfrm>
          <a:off x="2006401" y="4359431"/>
          <a:ext cx="4055285" cy="1013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sz="1600" u="sng" kern="1200" dirty="0">
              <a:solidFill>
                <a:srgbClr val="44BC9A"/>
              </a:solidFill>
              <a:latin typeface="Arial" panose="020B0604020202020204" pitchFamily="34" charset="0"/>
              <a:cs typeface="Arial" panose="020B0604020202020204" pitchFamily="34" charset="0"/>
            </a:rPr>
            <a:t>Potentiel théorique de report modal :</a:t>
          </a:r>
        </a:p>
        <a:p>
          <a:pPr lvl="0" algn="ctr" defTabSz="711200">
            <a:lnSpc>
              <a:spcPct val="90000"/>
            </a:lnSpc>
            <a:spcBef>
              <a:spcPct val="0"/>
            </a:spcBef>
            <a:spcAft>
              <a:spcPct val="35000"/>
            </a:spcAft>
          </a:pPr>
          <a:r>
            <a:rPr lang="fr-FR" sz="1600" b="1" kern="1200" dirty="0">
              <a:solidFill>
                <a:srgbClr val="44BC9A"/>
              </a:solidFill>
              <a:latin typeface="Arial" panose="020B0604020202020204" pitchFamily="34" charset="0"/>
              <a:cs typeface="Arial" panose="020B0604020202020204" pitchFamily="34" charset="0"/>
            </a:rPr>
            <a:t>417 agents soit 27% des automobilistes</a:t>
          </a:r>
        </a:p>
      </dsp:txBody>
      <dsp:txXfrm>
        <a:off x="2006401" y="4359431"/>
        <a:ext cx="4055285" cy="1013821"/>
      </dsp:txXfrm>
    </dsp:sp>
    <dsp:sp modelId="{85B156F2-DA63-463B-B6CE-0B77F82F71FA}">
      <dsp:nvSpPr>
        <dsp:cNvPr id="0" name=""/>
        <dsp:cNvSpPr/>
      </dsp:nvSpPr>
      <dsp:spPr>
        <a:xfrm>
          <a:off x="3688395" y="2243252"/>
          <a:ext cx="1255805" cy="1229040"/>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FR" sz="1600" b="1" kern="1200" dirty="0">
              <a:solidFill>
                <a:schemeClr val="bg1"/>
              </a:solidFill>
            </a:rPr>
            <a:t>&lt;  30 min</a:t>
          </a:r>
          <a:r>
            <a:rPr lang="fr-FR" sz="1600" b="1" kern="1200" dirty="0"/>
            <a:t/>
          </a:r>
          <a:br>
            <a:rPr lang="fr-FR" sz="1600" b="1" kern="1200" dirty="0"/>
          </a:br>
          <a:r>
            <a:rPr lang="fr-FR" sz="1100" b="1" i="1" kern="1200" dirty="0">
              <a:solidFill>
                <a:schemeClr val="bg1"/>
              </a:solidFill>
            </a:rPr>
            <a:t>(417)</a:t>
          </a:r>
          <a:endParaRPr lang="fr-FR" sz="1100" b="1" kern="1200" dirty="0"/>
        </a:p>
      </dsp:txBody>
      <dsp:txXfrm>
        <a:off x="3872303" y="2423241"/>
        <a:ext cx="887989" cy="869062"/>
      </dsp:txXfrm>
    </dsp:sp>
    <dsp:sp modelId="{00159D25-4909-4A5D-801F-A8B1F43AC142}">
      <dsp:nvSpPr>
        <dsp:cNvPr id="0" name=""/>
        <dsp:cNvSpPr/>
      </dsp:nvSpPr>
      <dsp:spPr>
        <a:xfrm>
          <a:off x="2639310" y="1070742"/>
          <a:ext cx="1456298" cy="1520731"/>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FR" sz="1600" b="1" kern="1200" dirty="0">
              <a:solidFill>
                <a:schemeClr val="bg1"/>
              </a:solidFill>
            </a:rPr>
            <a:t>Compétitif</a:t>
          </a:r>
          <a:br>
            <a:rPr lang="fr-FR" sz="1600" b="1" kern="1200" dirty="0">
              <a:solidFill>
                <a:schemeClr val="bg1"/>
              </a:solidFill>
            </a:rPr>
          </a:br>
          <a:r>
            <a:rPr lang="fr-FR" sz="1200" b="1" i="1" kern="1200" dirty="0">
              <a:solidFill>
                <a:schemeClr val="bg1"/>
              </a:solidFill>
            </a:rPr>
            <a:t>(798)</a:t>
          </a:r>
          <a:endParaRPr lang="fr-FR" sz="1200" b="1" kern="1200" dirty="0">
            <a:solidFill>
              <a:schemeClr val="bg1"/>
            </a:solidFill>
          </a:endParaRPr>
        </a:p>
      </dsp:txBody>
      <dsp:txXfrm>
        <a:off x="2852580" y="1293448"/>
        <a:ext cx="1029758" cy="1075319"/>
      </dsp:txXfrm>
    </dsp:sp>
    <dsp:sp modelId="{D147C602-CDEA-4FDA-9810-E040C61F950A}">
      <dsp:nvSpPr>
        <dsp:cNvPr id="0" name=""/>
        <dsp:cNvSpPr/>
      </dsp:nvSpPr>
      <dsp:spPr>
        <a:xfrm>
          <a:off x="3984089" y="330210"/>
          <a:ext cx="1644154" cy="1634300"/>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buNone/>
          </a:pPr>
          <a:r>
            <a:rPr lang="fr-FR" sz="1400" b="1" kern="1200" dirty="0">
              <a:solidFill>
                <a:schemeClr val="bg1"/>
              </a:solidFill>
              <a:cs typeface="Arial"/>
            </a:rPr>
            <a:t>Pas d’incitation </a:t>
          </a:r>
          <a:r>
            <a:rPr lang="fr-FR" sz="1400" b="1" kern="1200" dirty="0">
              <a:solidFill>
                <a:schemeClr val="bg1"/>
              </a:solidFill>
              <a:latin typeface="Calibri"/>
              <a:cs typeface="Arial"/>
            </a:rPr>
            <a:t>€ </a:t>
          </a:r>
          <a:r>
            <a:rPr lang="fr-FR" sz="1400" b="1" kern="1200" dirty="0">
              <a:solidFill>
                <a:schemeClr val="bg1"/>
              </a:solidFill>
              <a:cs typeface="Arial"/>
            </a:rPr>
            <a:t> </a:t>
          </a:r>
          <a:r>
            <a:rPr lang="fr-FR" sz="1400" b="1" kern="1200" dirty="0">
              <a:solidFill>
                <a:schemeClr val="bg1"/>
              </a:solidFill>
              <a:latin typeface="Calibri"/>
              <a:cs typeface="Arial"/>
            </a:rPr>
            <a:t/>
          </a:r>
          <a:br>
            <a:rPr lang="fr-FR" sz="1400" b="1" kern="1200" dirty="0">
              <a:solidFill>
                <a:schemeClr val="bg1"/>
              </a:solidFill>
              <a:latin typeface="Calibri"/>
              <a:cs typeface="Arial"/>
            </a:rPr>
          </a:br>
          <a:r>
            <a:rPr lang="fr-FR" sz="1400" b="1" kern="1200" dirty="0">
              <a:solidFill>
                <a:schemeClr val="bg1"/>
              </a:solidFill>
              <a:cs typeface="Arial"/>
            </a:rPr>
            <a:t>5 à 20 km</a:t>
          </a:r>
          <a:br>
            <a:rPr lang="fr-FR" sz="1400" b="1" kern="1200" dirty="0">
              <a:solidFill>
                <a:schemeClr val="bg1"/>
              </a:solidFill>
              <a:cs typeface="Arial"/>
            </a:rPr>
          </a:br>
          <a:r>
            <a:rPr lang="fr-FR" sz="1100" b="1" i="1" kern="1200" dirty="0">
              <a:solidFill>
                <a:schemeClr val="bg1"/>
              </a:solidFill>
              <a:cs typeface="Arial"/>
            </a:rPr>
            <a:t>(801)</a:t>
          </a:r>
        </a:p>
      </dsp:txBody>
      <dsp:txXfrm>
        <a:off x="4224870" y="569548"/>
        <a:ext cx="1162592" cy="1155624"/>
      </dsp:txXfrm>
    </dsp:sp>
    <dsp:sp modelId="{D4DA7AA9-A476-4966-B0B8-A3DAC17538DF}">
      <dsp:nvSpPr>
        <dsp:cNvPr id="0" name=""/>
        <dsp:cNvSpPr/>
      </dsp:nvSpPr>
      <dsp:spPr>
        <a:xfrm>
          <a:off x="1630848" y="31598"/>
          <a:ext cx="4731166" cy="3784932"/>
        </a:xfrm>
        <a:prstGeom prst="funnel">
          <a:avLst/>
        </a:prstGeom>
        <a:solidFill>
          <a:schemeClr val="lt1">
            <a:alpha val="40000"/>
            <a:hueOff val="0"/>
            <a:satOff val="0"/>
            <a:lumOff val="0"/>
            <a:alphaOff val="0"/>
          </a:schemeClr>
        </a:solidFill>
        <a:ln w="9525" cap="flat" cmpd="sng" algn="ctr">
          <a:solidFill>
            <a:srgbClr val="5F6673"/>
          </a:solidFill>
          <a:prstDash val="solid"/>
        </a:ln>
        <a:effectLst/>
      </dsp:spPr>
      <dsp:style>
        <a:lnRef idx="1">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F2BBE-09E5-4CD3-BDEE-52CF4D7E051F}">
      <dsp:nvSpPr>
        <dsp:cNvPr id="0" name=""/>
        <dsp:cNvSpPr/>
      </dsp:nvSpPr>
      <dsp:spPr>
        <a:xfrm>
          <a:off x="1847569" y="219661"/>
          <a:ext cx="4359431" cy="1513973"/>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5C3800-1D28-461F-8AC6-9FB9B45F6FD2}">
      <dsp:nvSpPr>
        <dsp:cNvPr id="0" name=""/>
        <dsp:cNvSpPr/>
      </dsp:nvSpPr>
      <dsp:spPr>
        <a:xfrm>
          <a:off x="3611618" y="3926867"/>
          <a:ext cx="844851" cy="540704"/>
        </a:xfrm>
        <a:prstGeom prst="downArrow">
          <a:avLst/>
        </a:prstGeom>
        <a:solidFill>
          <a:srgbClr val="5F667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614211-C726-4CCF-9791-22366994A546}">
      <dsp:nvSpPr>
        <dsp:cNvPr id="0" name=""/>
        <dsp:cNvSpPr/>
      </dsp:nvSpPr>
      <dsp:spPr>
        <a:xfrm>
          <a:off x="2006401" y="4359431"/>
          <a:ext cx="4055285" cy="1013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sz="1600" u="sng" kern="1200" dirty="0">
              <a:solidFill>
                <a:srgbClr val="44BC9A"/>
              </a:solidFill>
              <a:latin typeface="Arial" panose="020B0604020202020204" pitchFamily="34" charset="0"/>
              <a:cs typeface="Arial" panose="020B0604020202020204" pitchFamily="34" charset="0"/>
            </a:rPr>
            <a:t>Potentiel théorique de report modal :</a:t>
          </a:r>
        </a:p>
        <a:p>
          <a:pPr lvl="0" algn="ctr" defTabSz="711200">
            <a:lnSpc>
              <a:spcPct val="90000"/>
            </a:lnSpc>
            <a:spcBef>
              <a:spcPct val="0"/>
            </a:spcBef>
            <a:spcAft>
              <a:spcPct val="35000"/>
            </a:spcAft>
          </a:pPr>
          <a:r>
            <a:rPr lang="fr-FR" sz="1600" b="1" kern="1200" dirty="0">
              <a:solidFill>
                <a:srgbClr val="44BC9A"/>
              </a:solidFill>
              <a:latin typeface="Arial" panose="020B0604020202020204" pitchFamily="34" charset="0"/>
              <a:cs typeface="Arial" panose="020B0604020202020204" pitchFamily="34" charset="0"/>
            </a:rPr>
            <a:t>117 agents soit 23% des automobilistes</a:t>
          </a:r>
        </a:p>
      </dsp:txBody>
      <dsp:txXfrm>
        <a:off x="2006401" y="4359431"/>
        <a:ext cx="4055285" cy="1013821"/>
      </dsp:txXfrm>
    </dsp:sp>
    <dsp:sp modelId="{85B156F2-DA63-463B-B6CE-0B77F82F71FA}">
      <dsp:nvSpPr>
        <dsp:cNvPr id="0" name=""/>
        <dsp:cNvSpPr/>
      </dsp:nvSpPr>
      <dsp:spPr>
        <a:xfrm>
          <a:off x="3688395" y="2243252"/>
          <a:ext cx="1255805" cy="1229040"/>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FR" sz="1600" b="1" kern="1200" dirty="0">
              <a:solidFill>
                <a:schemeClr val="bg1"/>
              </a:solidFill>
            </a:rPr>
            <a:t>&lt;  30 min</a:t>
          </a:r>
          <a:r>
            <a:rPr lang="fr-FR" sz="1600" b="1" kern="1200" dirty="0"/>
            <a:t/>
          </a:r>
          <a:br>
            <a:rPr lang="fr-FR" sz="1600" b="1" kern="1200" dirty="0"/>
          </a:br>
          <a:r>
            <a:rPr lang="fr-FR" sz="1100" b="1" i="1" kern="1200" dirty="0">
              <a:solidFill>
                <a:schemeClr val="bg1"/>
              </a:solidFill>
            </a:rPr>
            <a:t>(117)</a:t>
          </a:r>
          <a:endParaRPr lang="fr-FR" sz="1100" b="1" kern="1200" dirty="0"/>
        </a:p>
      </dsp:txBody>
      <dsp:txXfrm>
        <a:off x="3872303" y="2423241"/>
        <a:ext cx="887989" cy="869062"/>
      </dsp:txXfrm>
    </dsp:sp>
    <dsp:sp modelId="{00159D25-4909-4A5D-801F-A8B1F43AC142}">
      <dsp:nvSpPr>
        <dsp:cNvPr id="0" name=""/>
        <dsp:cNvSpPr/>
      </dsp:nvSpPr>
      <dsp:spPr>
        <a:xfrm>
          <a:off x="2639310" y="1070742"/>
          <a:ext cx="1456298" cy="1520731"/>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FR" sz="1600" b="1" kern="1200" dirty="0">
              <a:solidFill>
                <a:schemeClr val="bg1"/>
              </a:solidFill>
            </a:rPr>
            <a:t>Compétitif</a:t>
          </a:r>
          <a:br>
            <a:rPr lang="fr-FR" sz="1600" b="1" kern="1200" dirty="0">
              <a:solidFill>
                <a:schemeClr val="bg1"/>
              </a:solidFill>
            </a:rPr>
          </a:br>
          <a:r>
            <a:rPr lang="fr-FR" sz="1200" b="1" i="1" kern="1200" dirty="0">
              <a:solidFill>
                <a:schemeClr val="bg1"/>
              </a:solidFill>
            </a:rPr>
            <a:t>(257)</a:t>
          </a:r>
          <a:endParaRPr lang="fr-FR" sz="1200" b="1" kern="1200" dirty="0">
            <a:solidFill>
              <a:schemeClr val="bg1"/>
            </a:solidFill>
          </a:endParaRPr>
        </a:p>
      </dsp:txBody>
      <dsp:txXfrm>
        <a:off x="2852580" y="1293448"/>
        <a:ext cx="1029758" cy="1075319"/>
      </dsp:txXfrm>
    </dsp:sp>
    <dsp:sp modelId="{D147C602-CDEA-4FDA-9810-E040C61F950A}">
      <dsp:nvSpPr>
        <dsp:cNvPr id="0" name=""/>
        <dsp:cNvSpPr/>
      </dsp:nvSpPr>
      <dsp:spPr>
        <a:xfrm>
          <a:off x="3984089" y="330210"/>
          <a:ext cx="1644154" cy="1634300"/>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buNone/>
          </a:pPr>
          <a:r>
            <a:rPr lang="fr-FR" sz="1400" b="1" kern="1200" dirty="0">
              <a:solidFill>
                <a:schemeClr val="bg1"/>
              </a:solidFill>
              <a:cs typeface="Arial"/>
            </a:rPr>
            <a:t>Pas d’incitation </a:t>
          </a:r>
          <a:r>
            <a:rPr lang="fr-FR" sz="1400" b="1" kern="1200" dirty="0">
              <a:solidFill>
                <a:schemeClr val="bg1"/>
              </a:solidFill>
              <a:latin typeface="Calibri"/>
              <a:cs typeface="Arial"/>
            </a:rPr>
            <a:t>€ </a:t>
          </a:r>
          <a:r>
            <a:rPr lang="fr-FR" sz="1400" b="1" kern="1200" dirty="0">
              <a:solidFill>
                <a:schemeClr val="bg1"/>
              </a:solidFill>
              <a:cs typeface="Arial"/>
            </a:rPr>
            <a:t> </a:t>
          </a:r>
          <a:r>
            <a:rPr lang="fr-FR" sz="1400" b="1" kern="1200" dirty="0">
              <a:solidFill>
                <a:schemeClr val="bg1"/>
              </a:solidFill>
              <a:latin typeface="Calibri"/>
              <a:cs typeface="Arial"/>
            </a:rPr>
            <a:t/>
          </a:r>
          <a:br>
            <a:rPr lang="fr-FR" sz="1400" b="1" kern="1200" dirty="0">
              <a:solidFill>
                <a:schemeClr val="bg1"/>
              </a:solidFill>
              <a:latin typeface="Calibri"/>
              <a:cs typeface="Arial"/>
            </a:rPr>
          </a:br>
          <a:r>
            <a:rPr lang="fr-FR" sz="1400" b="1" kern="1200" dirty="0">
              <a:solidFill>
                <a:schemeClr val="bg1"/>
              </a:solidFill>
              <a:cs typeface="Arial"/>
            </a:rPr>
            <a:t>5 à 20 km</a:t>
          </a:r>
          <a:br>
            <a:rPr lang="fr-FR" sz="1400" b="1" kern="1200" dirty="0">
              <a:solidFill>
                <a:schemeClr val="bg1"/>
              </a:solidFill>
              <a:cs typeface="Arial"/>
            </a:rPr>
          </a:br>
          <a:r>
            <a:rPr lang="fr-FR" sz="1100" b="1" i="1" kern="1200" dirty="0">
              <a:solidFill>
                <a:schemeClr val="bg1"/>
              </a:solidFill>
              <a:cs typeface="Arial"/>
            </a:rPr>
            <a:t>(268)</a:t>
          </a:r>
        </a:p>
      </dsp:txBody>
      <dsp:txXfrm>
        <a:off x="4224870" y="569548"/>
        <a:ext cx="1162592" cy="1155624"/>
      </dsp:txXfrm>
    </dsp:sp>
    <dsp:sp modelId="{D4DA7AA9-A476-4966-B0B8-A3DAC17538DF}">
      <dsp:nvSpPr>
        <dsp:cNvPr id="0" name=""/>
        <dsp:cNvSpPr/>
      </dsp:nvSpPr>
      <dsp:spPr>
        <a:xfrm>
          <a:off x="1630848" y="31598"/>
          <a:ext cx="4731166" cy="3784932"/>
        </a:xfrm>
        <a:prstGeom prst="funnel">
          <a:avLst/>
        </a:prstGeom>
        <a:solidFill>
          <a:schemeClr val="lt1">
            <a:alpha val="40000"/>
            <a:hueOff val="0"/>
            <a:satOff val="0"/>
            <a:lumOff val="0"/>
            <a:alphaOff val="0"/>
          </a:schemeClr>
        </a:solidFill>
        <a:ln w="9525" cap="flat" cmpd="sng" algn="ctr">
          <a:solidFill>
            <a:srgbClr val="5F6673"/>
          </a:solidFill>
          <a:prstDash val="solid"/>
        </a:ln>
        <a:effectLst/>
      </dsp:spPr>
      <dsp:style>
        <a:lnRef idx="1">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F2BBE-09E5-4CD3-BDEE-52CF4D7E051F}">
      <dsp:nvSpPr>
        <dsp:cNvPr id="0" name=""/>
        <dsp:cNvSpPr/>
      </dsp:nvSpPr>
      <dsp:spPr>
        <a:xfrm>
          <a:off x="711727" y="836298"/>
          <a:ext cx="2600928" cy="903268"/>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5C3800-1D28-461F-8AC6-9FB9B45F6FD2}">
      <dsp:nvSpPr>
        <dsp:cNvPr id="0" name=""/>
        <dsp:cNvSpPr/>
      </dsp:nvSpPr>
      <dsp:spPr>
        <a:xfrm>
          <a:off x="1764195" y="3048096"/>
          <a:ext cx="504056" cy="322595"/>
        </a:xfrm>
        <a:prstGeom prst="downArrow">
          <a:avLst/>
        </a:prstGeom>
        <a:solidFill>
          <a:srgbClr val="5F667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614211-C726-4CCF-9791-22366994A546}">
      <dsp:nvSpPr>
        <dsp:cNvPr id="0" name=""/>
        <dsp:cNvSpPr/>
      </dsp:nvSpPr>
      <dsp:spPr>
        <a:xfrm>
          <a:off x="56055" y="3306173"/>
          <a:ext cx="3920337" cy="604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fr-FR" sz="1200" u="sng" kern="1200" dirty="0">
              <a:solidFill>
                <a:srgbClr val="44BC9A"/>
              </a:solidFill>
              <a:latin typeface="Arial" panose="020B0604020202020204" pitchFamily="34" charset="0"/>
              <a:cs typeface="Arial" panose="020B0604020202020204" pitchFamily="34" charset="0"/>
            </a:rPr>
            <a:t>Potentiel théorique de report modal :</a:t>
          </a:r>
        </a:p>
        <a:p>
          <a:pPr lvl="0" algn="ctr" defTabSz="533400">
            <a:lnSpc>
              <a:spcPct val="90000"/>
            </a:lnSpc>
            <a:spcBef>
              <a:spcPct val="0"/>
            </a:spcBef>
            <a:spcAft>
              <a:spcPct val="35000"/>
            </a:spcAft>
          </a:pPr>
          <a:r>
            <a:rPr lang="fr-FR" sz="1200" b="1" kern="1200" dirty="0">
              <a:solidFill>
                <a:srgbClr val="44BC9A"/>
              </a:solidFill>
              <a:latin typeface="Arial" panose="020B0604020202020204" pitchFamily="34" charset="0"/>
              <a:cs typeface="Arial" panose="020B0604020202020204" pitchFamily="34" charset="0"/>
            </a:rPr>
            <a:t>69 agents soit 14% des automobilistes</a:t>
          </a:r>
        </a:p>
      </dsp:txBody>
      <dsp:txXfrm>
        <a:off x="56055" y="3306173"/>
        <a:ext cx="3920337" cy="604867"/>
      </dsp:txXfrm>
    </dsp:sp>
    <dsp:sp modelId="{85B156F2-DA63-463B-B6CE-0B77F82F71FA}">
      <dsp:nvSpPr>
        <dsp:cNvPr id="0" name=""/>
        <dsp:cNvSpPr/>
      </dsp:nvSpPr>
      <dsp:spPr>
        <a:xfrm>
          <a:off x="1810003" y="2043616"/>
          <a:ext cx="749239" cy="733271"/>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fr-FR" sz="1100" b="1" i="1" kern="1200" dirty="0">
              <a:solidFill>
                <a:schemeClr val="bg1"/>
              </a:solidFill>
            </a:rPr>
            <a:t>117</a:t>
          </a:r>
          <a:endParaRPr lang="fr-FR" sz="1100" b="1" kern="1200" dirty="0"/>
        </a:p>
      </dsp:txBody>
      <dsp:txXfrm>
        <a:off x="1919727" y="2151001"/>
        <a:ext cx="529791" cy="518501"/>
      </dsp:txXfrm>
    </dsp:sp>
    <dsp:sp modelId="{00159D25-4909-4A5D-801F-A8B1F43AC142}">
      <dsp:nvSpPr>
        <dsp:cNvPr id="0" name=""/>
        <dsp:cNvSpPr/>
      </dsp:nvSpPr>
      <dsp:spPr>
        <a:xfrm>
          <a:off x="1184096" y="1344071"/>
          <a:ext cx="868858" cy="907300"/>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b="1" i="1" kern="1200" dirty="0">
              <a:solidFill>
                <a:schemeClr val="bg1"/>
              </a:solidFill>
            </a:rPr>
            <a:t>257</a:t>
          </a:r>
          <a:endParaRPr lang="fr-FR" sz="1200" b="1" kern="1200" dirty="0">
            <a:solidFill>
              <a:schemeClr val="bg1"/>
            </a:solidFill>
          </a:endParaRPr>
        </a:p>
      </dsp:txBody>
      <dsp:txXfrm>
        <a:off x="1311337" y="1476942"/>
        <a:ext cx="614376" cy="641558"/>
      </dsp:txXfrm>
    </dsp:sp>
    <dsp:sp modelId="{D147C602-CDEA-4FDA-9810-E040C61F950A}">
      <dsp:nvSpPr>
        <dsp:cNvPr id="0" name=""/>
        <dsp:cNvSpPr/>
      </dsp:nvSpPr>
      <dsp:spPr>
        <a:xfrm>
          <a:off x="1986420" y="902254"/>
          <a:ext cx="980937" cy="975058"/>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rtl="0">
            <a:lnSpc>
              <a:spcPct val="90000"/>
            </a:lnSpc>
            <a:spcBef>
              <a:spcPct val="0"/>
            </a:spcBef>
            <a:spcAft>
              <a:spcPct val="35000"/>
            </a:spcAft>
            <a:buNone/>
          </a:pPr>
          <a:r>
            <a:rPr lang="fr-FR" sz="1100" b="1" i="1" kern="1200" dirty="0">
              <a:solidFill>
                <a:schemeClr val="bg1"/>
              </a:solidFill>
              <a:cs typeface="Arial"/>
            </a:rPr>
            <a:t>268</a:t>
          </a:r>
        </a:p>
      </dsp:txBody>
      <dsp:txXfrm>
        <a:off x="2130075" y="1045048"/>
        <a:ext cx="693627" cy="689470"/>
      </dsp:txXfrm>
    </dsp:sp>
    <dsp:sp modelId="{D4DA7AA9-A476-4966-B0B8-A3DAC17538DF}">
      <dsp:nvSpPr>
        <dsp:cNvPr id="0" name=""/>
        <dsp:cNvSpPr/>
      </dsp:nvSpPr>
      <dsp:spPr>
        <a:xfrm>
          <a:off x="582426" y="724096"/>
          <a:ext cx="2822713" cy="2258170"/>
        </a:xfrm>
        <a:prstGeom prst="funnel">
          <a:avLst/>
        </a:prstGeom>
        <a:solidFill>
          <a:schemeClr val="lt1">
            <a:alpha val="40000"/>
            <a:hueOff val="0"/>
            <a:satOff val="0"/>
            <a:lumOff val="0"/>
            <a:alphaOff val="0"/>
          </a:schemeClr>
        </a:solidFill>
        <a:ln w="9525" cap="flat" cmpd="sng" algn="ctr">
          <a:solidFill>
            <a:srgbClr val="5F6673"/>
          </a:solidFill>
          <a:prstDash val="solid"/>
        </a:ln>
        <a:effectLst/>
      </dsp:spPr>
      <dsp:style>
        <a:lnRef idx="1">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F2BBE-09E5-4CD3-BDEE-52CF4D7E051F}">
      <dsp:nvSpPr>
        <dsp:cNvPr id="0" name=""/>
        <dsp:cNvSpPr/>
      </dsp:nvSpPr>
      <dsp:spPr>
        <a:xfrm>
          <a:off x="699017" y="788311"/>
          <a:ext cx="2554483" cy="887138"/>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5C3800-1D28-461F-8AC6-9FB9B45F6FD2}">
      <dsp:nvSpPr>
        <dsp:cNvPr id="0" name=""/>
        <dsp:cNvSpPr/>
      </dsp:nvSpPr>
      <dsp:spPr>
        <a:xfrm>
          <a:off x="1732692" y="2960613"/>
          <a:ext cx="495055" cy="316835"/>
        </a:xfrm>
        <a:prstGeom prst="downArrow">
          <a:avLst/>
        </a:prstGeom>
        <a:solidFill>
          <a:srgbClr val="5F667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614211-C726-4CCF-9791-22366994A546}">
      <dsp:nvSpPr>
        <dsp:cNvPr id="0" name=""/>
        <dsp:cNvSpPr/>
      </dsp:nvSpPr>
      <dsp:spPr>
        <a:xfrm>
          <a:off x="288034" y="3214081"/>
          <a:ext cx="3384370" cy="594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fr-FR" sz="1200" u="sng" kern="1200" dirty="0">
              <a:solidFill>
                <a:srgbClr val="44BC9A"/>
              </a:solidFill>
              <a:latin typeface="Arial" panose="020B0604020202020204" pitchFamily="34" charset="0"/>
              <a:cs typeface="Arial" panose="020B0604020202020204" pitchFamily="34" charset="0"/>
            </a:rPr>
            <a:t>Potentiel théorique de report modal :</a:t>
          </a:r>
        </a:p>
        <a:p>
          <a:pPr lvl="0" algn="ctr" defTabSz="533400">
            <a:lnSpc>
              <a:spcPct val="90000"/>
            </a:lnSpc>
            <a:spcBef>
              <a:spcPct val="0"/>
            </a:spcBef>
            <a:spcAft>
              <a:spcPct val="35000"/>
            </a:spcAft>
          </a:pPr>
          <a:r>
            <a:rPr lang="fr-FR" sz="1200" b="1" kern="1200" dirty="0">
              <a:solidFill>
                <a:srgbClr val="44BC9A"/>
              </a:solidFill>
              <a:latin typeface="Arial" panose="020B0604020202020204" pitchFamily="34" charset="0"/>
              <a:cs typeface="Arial" panose="020B0604020202020204" pitchFamily="34" charset="0"/>
            </a:rPr>
            <a:t>382 agents soit 24% des automobilistes</a:t>
          </a:r>
        </a:p>
      </dsp:txBody>
      <dsp:txXfrm>
        <a:off x="288034" y="3214081"/>
        <a:ext cx="3384370" cy="594066"/>
      </dsp:txXfrm>
    </dsp:sp>
    <dsp:sp modelId="{85B156F2-DA63-463B-B6CE-0B77F82F71FA}">
      <dsp:nvSpPr>
        <dsp:cNvPr id="0" name=""/>
        <dsp:cNvSpPr/>
      </dsp:nvSpPr>
      <dsp:spPr>
        <a:xfrm>
          <a:off x="1777681" y="1974070"/>
          <a:ext cx="735860" cy="720177"/>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fr-FR" sz="1100" b="1" i="1" kern="1200" dirty="0">
              <a:solidFill>
                <a:schemeClr val="bg1"/>
              </a:solidFill>
            </a:rPr>
            <a:t>417</a:t>
          </a:r>
          <a:endParaRPr lang="fr-FR" sz="1100" b="1" kern="1200" dirty="0"/>
        </a:p>
      </dsp:txBody>
      <dsp:txXfrm>
        <a:off x="1885445" y="2079537"/>
        <a:ext cx="520332" cy="509243"/>
      </dsp:txXfrm>
    </dsp:sp>
    <dsp:sp modelId="{00159D25-4909-4A5D-801F-A8B1F43AC142}">
      <dsp:nvSpPr>
        <dsp:cNvPr id="0" name=""/>
        <dsp:cNvSpPr/>
      </dsp:nvSpPr>
      <dsp:spPr>
        <a:xfrm>
          <a:off x="1162952" y="1287017"/>
          <a:ext cx="853343" cy="891099"/>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b="1" i="1" kern="1200" dirty="0">
              <a:solidFill>
                <a:schemeClr val="bg1"/>
              </a:solidFill>
            </a:rPr>
            <a:t>798</a:t>
          </a:r>
          <a:endParaRPr lang="fr-FR" sz="1200" b="1" kern="1200" dirty="0">
            <a:solidFill>
              <a:schemeClr val="bg1"/>
            </a:solidFill>
          </a:endParaRPr>
        </a:p>
      </dsp:txBody>
      <dsp:txXfrm>
        <a:off x="1287921" y="1417515"/>
        <a:ext cx="603405" cy="630103"/>
      </dsp:txXfrm>
    </dsp:sp>
    <dsp:sp modelId="{D147C602-CDEA-4FDA-9810-E040C61F950A}">
      <dsp:nvSpPr>
        <dsp:cNvPr id="0" name=""/>
        <dsp:cNvSpPr/>
      </dsp:nvSpPr>
      <dsp:spPr>
        <a:xfrm>
          <a:off x="1950948" y="853089"/>
          <a:ext cx="963420" cy="957646"/>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rtl="0">
            <a:lnSpc>
              <a:spcPct val="90000"/>
            </a:lnSpc>
            <a:spcBef>
              <a:spcPct val="0"/>
            </a:spcBef>
            <a:spcAft>
              <a:spcPct val="35000"/>
            </a:spcAft>
            <a:buNone/>
          </a:pPr>
          <a:r>
            <a:rPr lang="fr-FR" sz="1100" b="1" i="1" kern="1200" dirty="0">
              <a:solidFill>
                <a:schemeClr val="bg1"/>
              </a:solidFill>
              <a:cs typeface="Arial"/>
            </a:rPr>
            <a:t>801</a:t>
          </a:r>
        </a:p>
      </dsp:txBody>
      <dsp:txXfrm>
        <a:off x="2092038" y="993333"/>
        <a:ext cx="681240" cy="677158"/>
      </dsp:txXfrm>
    </dsp:sp>
    <dsp:sp modelId="{D4DA7AA9-A476-4966-B0B8-A3DAC17538DF}">
      <dsp:nvSpPr>
        <dsp:cNvPr id="0" name=""/>
        <dsp:cNvSpPr/>
      </dsp:nvSpPr>
      <dsp:spPr>
        <a:xfrm>
          <a:off x="572026" y="678113"/>
          <a:ext cx="2772308" cy="2217846"/>
        </a:xfrm>
        <a:prstGeom prst="funnel">
          <a:avLst/>
        </a:prstGeom>
        <a:solidFill>
          <a:schemeClr val="lt1">
            <a:alpha val="40000"/>
            <a:hueOff val="0"/>
            <a:satOff val="0"/>
            <a:lumOff val="0"/>
            <a:alphaOff val="0"/>
          </a:schemeClr>
        </a:solidFill>
        <a:ln w="9525" cap="flat" cmpd="sng" algn="ctr">
          <a:solidFill>
            <a:srgbClr val="5F6673"/>
          </a:solidFill>
          <a:prstDash val="solid"/>
        </a:ln>
        <a:effectLst/>
      </dsp:spPr>
      <dsp:style>
        <a:lnRef idx="1">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F2BBE-09E5-4CD3-BDEE-52CF4D7E051F}">
      <dsp:nvSpPr>
        <dsp:cNvPr id="0" name=""/>
        <dsp:cNvSpPr/>
      </dsp:nvSpPr>
      <dsp:spPr>
        <a:xfrm>
          <a:off x="1847569" y="219661"/>
          <a:ext cx="4359431" cy="1513973"/>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5C3800-1D28-461F-8AC6-9FB9B45F6FD2}">
      <dsp:nvSpPr>
        <dsp:cNvPr id="0" name=""/>
        <dsp:cNvSpPr/>
      </dsp:nvSpPr>
      <dsp:spPr>
        <a:xfrm>
          <a:off x="3611618" y="3926867"/>
          <a:ext cx="844851" cy="540704"/>
        </a:xfrm>
        <a:prstGeom prst="downArrow">
          <a:avLst/>
        </a:prstGeom>
        <a:solidFill>
          <a:srgbClr val="5F667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614211-C726-4CCF-9791-22366994A546}">
      <dsp:nvSpPr>
        <dsp:cNvPr id="0" name=""/>
        <dsp:cNvSpPr/>
      </dsp:nvSpPr>
      <dsp:spPr>
        <a:xfrm>
          <a:off x="2006401" y="4359431"/>
          <a:ext cx="4055285" cy="1013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sz="1600" u="sng" kern="1200" dirty="0">
              <a:solidFill>
                <a:srgbClr val="44BC9A"/>
              </a:solidFill>
              <a:latin typeface="Arial" panose="020B0604020202020204" pitchFamily="34" charset="0"/>
              <a:cs typeface="Arial" panose="020B0604020202020204" pitchFamily="34" charset="0"/>
            </a:rPr>
            <a:t>Potentiel théorique de report modal :</a:t>
          </a:r>
        </a:p>
        <a:p>
          <a:pPr lvl="0" algn="ctr" defTabSz="711200">
            <a:lnSpc>
              <a:spcPct val="90000"/>
            </a:lnSpc>
            <a:spcBef>
              <a:spcPct val="0"/>
            </a:spcBef>
            <a:spcAft>
              <a:spcPct val="35000"/>
            </a:spcAft>
          </a:pPr>
          <a:r>
            <a:rPr lang="fr-FR" sz="1600" b="1" kern="1200" dirty="0">
              <a:solidFill>
                <a:srgbClr val="44BC9A"/>
              </a:solidFill>
              <a:latin typeface="Arial" panose="020B0604020202020204" pitchFamily="34" charset="0"/>
              <a:cs typeface="Arial" panose="020B0604020202020204" pitchFamily="34" charset="0"/>
            </a:rPr>
            <a:t>534 agents soit 26% de l’ensemble des automobilistes</a:t>
          </a:r>
        </a:p>
      </dsp:txBody>
      <dsp:txXfrm>
        <a:off x="2006401" y="4359431"/>
        <a:ext cx="4055285" cy="1013821"/>
      </dsp:txXfrm>
    </dsp:sp>
    <dsp:sp modelId="{85B156F2-DA63-463B-B6CE-0B77F82F71FA}">
      <dsp:nvSpPr>
        <dsp:cNvPr id="0" name=""/>
        <dsp:cNvSpPr/>
      </dsp:nvSpPr>
      <dsp:spPr>
        <a:xfrm>
          <a:off x="3688395" y="2243252"/>
          <a:ext cx="1255805" cy="1229040"/>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FR" sz="1600" b="1" kern="1200" dirty="0">
              <a:solidFill>
                <a:schemeClr val="bg1"/>
              </a:solidFill>
            </a:rPr>
            <a:t>&lt;  30 min</a:t>
          </a:r>
          <a:r>
            <a:rPr lang="fr-FR" sz="1600" b="1" kern="1200" dirty="0"/>
            <a:t/>
          </a:r>
          <a:br>
            <a:rPr lang="fr-FR" sz="1600" b="1" kern="1200" dirty="0"/>
          </a:br>
          <a:r>
            <a:rPr lang="fr-FR" sz="1100" b="1" i="1" kern="1200" dirty="0">
              <a:solidFill>
                <a:schemeClr val="bg1"/>
              </a:solidFill>
            </a:rPr>
            <a:t>(534)</a:t>
          </a:r>
          <a:endParaRPr lang="fr-FR" sz="1100" b="1" kern="1200" dirty="0"/>
        </a:p>
      </dsp:txBody>
      <dsp:txXfrm>
        <a:off x="3872303" y="2423241"/>
        <a:ext cx="887989" cy="869062"/>
      </dsp:txXfrm>
    </dsp:sp>
    <dsp:sp modelId="{00159D25-4909-4A5D-801F-A8B1F43AC142}">
      <dsp:nvSpPr>
        <dsp:cNvPr id="0" name=""/>
        <dsp:cNvSpPr/>
      </dsp:nvSpPr>
      <dsp:spPr>
        <a:xfrm>
          <a:off x="2639310" y="1070742"/>
          <a:ext cx="1456298" cy="1520731"/>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FR" sz="1600" b="1" kern="1200" dirty="0">
              <a:solidFill>
                <a:schemeClr val="bg1"/>
              </a:solidFill>
            </a:rPr>
            <a:t>Compétitif</a:t>
          </a:r>
          <a:br>
            <a:rPr lang="fr-FR" sz="1600" b="1" kern="1200" dirty="0">
              <a:solidFill>
                <a:schemeClr val="bg1"/>
              </a:solidFill>
            </a:rPr>
          </a:br>
          <a:r>
            <a:rPr lang="fr-FR" sz="1200" b="1" i="1" kern="1200" dirty="0">
              <a:solidFill>
                <a:schemeClr val="bg1"/>
              </a:solidFill>
            </a:rPr>
            <a:t>(1055)</a:t>
          </a:r>
          <a:endParaRPr lang="fr-FR" sz="1200" b="1" kern="1200" dirty="0">
            <a:solidFill>
              <a:schemeClr val="bg1"/>
            </a:solidFill>
          </a:endParaRPr>
        </a:p>
      </dsp:txBody>
      <dsp:txXfrm>
        <a:off x="2852580" y="1293448"/>
        <a:ext cx="1029758" cy="1075319"/>
      </dsp:txXfrm>
    </dsp:sp>
    <dsp:sp modelId="{D147C602-CDEA-4FDA-9810-E040C61F950A}">
      <dsp:nvSpPr>
        <dsp:cNvPr id="0" name=""/>
        <dsp:cNvSpPr/>
      </dsp:nvSpPr>
      <dsp:spPr>
        <a:xfrm>
          <a:off x="3984089" y="330210"/>
          <a:ext cx="1644154" cy="1634300"/>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buNone/>
          </a:pPr>
          <a:r>
            <a:rPr lang="fr-FR" sz="1400" b="1" kern="1200" dirty="0">
              <a:solidFill>
                <a:schemeClr val="bg1"/>
              </a:solidFill>
              <a:cs typeface="Arial"/>
            </a:rPr>
            <a:t>Pas d’incitation </a:t>
          </a:r>
          <a:r>
            <a:rPr lang="fr-FR" sz="1400" b="1" kern="1200" dirty="0">
              <a:solidFill>
                <a:schemeClr val="bg1"/>
              </a:solidFill>
              <a:latin typeface="Calibri"/>
              <a:cs typeface="Arial"/>
            </a:rPr>
            <a:t>€ </a:t>
          </a:r>
          <a:r>
            <a:rPr lang="fr-FR" sz="1400" b="1" kern="1200" dirty="0">
              <a:solidFill>
                <a:schemeClr val="bg1"/>
              </a:solidFill>
              <a:cs typeface="Arial"/>
            </a:rPr>
            <a:t> </a:t>
          </a:r>
          <a:r>
            <a:rPr lang="fr-FR" sz="1400" b="1" kern="1200" dirty="0">
              <a:solidFill>
                <a:schemeClr val="bg1"/>
              </a:solidFill>
              <a:latin typeface="Calibri"/>
              <a:cs typeface="Arial"/>
            </a:rPr>
            <a:t/>
          </a:r>
          <a:br>
            <a:rPr lang="fr-FR" sz="1400" b="1" kern="1200" dirty="0">
              <a:solidFill>
                <a:schemeClr val="bg1"/>
              </a:solidFill>
              <a:latin typeface="Calibri"/>
              <a:cs typeface="Arial"/>
            </a:rPr>
          </a:br>
          <a:r>
            <a:rPr lang="fr-FR" sz="1400" b="1" kern="1200" dirty="0">
              <a:solidFill>
                <a:schemeClr val="bg1"/>
              </a:solidFill>
              <a:cs typeface="Arial"/>
            </a:rPr>
            <a:t>5 à 20 km</a:t>
          </a:r>
          <a:br>
            <a:rPr lang="fr-FR" sz="1400" b="1" kern="1200" dirty="0">
              <a:solidFill>
                <a:schemeClr val="bg1"/>
              </a:solidFill>
              <a:cs typeface="Arial"/>
            </a:rPr>
          </a:br>
          <a:r>
            <a:rPr lang="fr-FR" sz="1100" b="1" i="1" kern="1200" dirty="0">
              <a:solidFill>
                <a:schemeClr val="bg1"/>
              </a:solidFill>
              <a:cs typeface="Arial"/>
            </a:rPr>
            <a:t>(1069)</a:t>
          </a:r>
        </a:p>
      </dsp:txBody>
      <dsp:txXfrm>
        <a:off x="4224870" y="569548"/>
        <a:ext cx="1162592" cy="1155624"/>
      </dsp:txXfrm>
    </dsp:sp>
    <dsp:sp modelId="{D4DA7AA9-A476-4966-B0B8-A3DAC17538DF}">
      <dsp:nvSpPr>
        <dsp:cNvPr id="0" name=""/>
        <dsp:cNvSpPr/>
      </dsp:nvSpPr>
      <dsp:spPr>
        <a:xfrm>
          <a:off x="1630848" y="31598"/>
          <a:ext cx="4731166" cy="3784932"/>
        </a:xfrm>
        <a:prstGeom prst="funnel">
          <a:avLst/>
        </a:prstGeom>
        <a:solidFill>
          <a:schemeClr val="lt1">
            <a:alpha val="40000"/>
            <a:hueOff val="0"/>
            <a:satOff val="0"/>
            <a:lumOff val="0"/>
            <a:alphaOff val="0"/>
          </a:schemeClr>
        </a:solidFill>
        <a:ln w="9525" cap="flat" cmpd="sng" algn="ctr">
          <a:solidFill>
            <a:srgbClr val="5F6673"/>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F2BBE-09E5-4CD3-BDEE-52CF4D7E051F}">
      <dsp:nvSpPr>
        <dsp:cNvPr id="0" name=""/>
        <dsp:cNvSpPr/>
      </dsp:nvSpPr>
      <dsp:spPr>
        <a:xfrm>
          <a:off x="1847569" y="219661"/>
          <a:ext cx="4359431" cy="1513973"/>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5C3800-1D28-461F-8AC6-9FB9B45F6FD2}">
      <dsp:nvSpPr>
        <dsp:cNvPr id="0" name=""/>
        <dsp:cNvSpPr/>
      </dsp:nvSpPr>
      <dsp:spPr>
        <a:xfrm>
          <a:off x="3611618" y="3926867"/>
          <a:ext cx="844851" cy="540704"/>
        </a:xfrm>
        <a:prstGeom prst="downArrow">
          <a:avLst/>
        </a:prstGeom>
        <a:solidFill>
          <a:srgbClr val="5F667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614211-C726-4CCF-9791-22366994A546}">
      <dsp:nvSpPr>
        <dsp:cNvPr id="0" name=""/>
        <dsp:cNvSpPr/>
      </dsp:nvSpPr>
      <dsp:spPr>
        <a:xfrm>
          <a:off x="2006401" y="4359431"/>
          <a:ext cx="4055285" cy="1013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sz="1600" u="sng" kern="1200" dirty="0">
              <a:solidFill>
                <a:srgbClr val="44BC9A"/>
              </a:solidFill>
              <a:latin typeface="Arial" panose="020B0604020202020204" pitchFamily="34" charset="0"/>
              <a:cs typeface="Arial" panose="020B0604020202020204" pitchFamily="34" charset="0"/>
            </a:rPr>
            <a:t>Potentiel théorique de report modal :</a:t>
          </a:r>
        </a:p>
        <a:p>
          <a:pPr lvl="0" algn="ctr" defTabSz="711200">
            <a:lnSpc>
              <a:spcPct val="90000"/>
            </a:lnSpc>
            <a:spcBef>
              <a:spcPct val="0"/>
            </a:spcBef>
            <a:spcAft>
              <a:spcPct val="35000"/>
            </a:spcAft>
          </a:pPr>
          <a:r>
            <a:rPr lang="fr-FR" sz="1600" b="1" kern="1200" dirty="0">
              <a:solidFill>
                <a:srgbClr val="44BC9A"/>
              </a:solidFill>
              <a:latin typeface="Arial" panose="020B0604020202020204" pitchFamily="34" charset="0"/>
              <a:cs typeface="Arial" panose="020B0604020202020204" pitchFamily="34" charset="0"/>
            </a:rPr>
            <a:t>9 agents soit 2% des automobilistes</a:t>
          </a:r>
        </a:p>
      </dsp:txBody>
      <dsp:txXfrm>
        <a:off x="2006401" y="4359431"/>
        <a:ext cx="4055285" cy="1013821"/>
      </dsp:txXfrm>
    </dsp:sp>
    <dsp:sp modelId="{0F343F20-E25E-4840-89A3-D2EEE53772FC}">
      <dsp:nvSpPr>
        <dsp:cNvPr id="0" name=""/>
        <dsp:cNvSpPr/>
      </dsp:nvSpPr>
      <dsp:spPr>
        <a:xfrm>
          <a:off x="3432510" y="1850561"/>
          <a:ext cx="1520731" cy="1520731"/>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FR" sz="1600" b="1" kern="1200" dirty="0">
              <a:solidFill>
                <a:schemeClr val="bg1"/>
              </a:solidFill>
            </a:rPr>
            <a:t>Compétitif</a:t>
          </a:r>
          <a:br>
            <a:rPr lang="fr-FR" sz="1600" b="1" kern="1200" dirty="0">
              <a:solidFill>
                <a:schemeClr val="bg1"/>
              </a:solidFill>
            </a:rPr>
          </a:br>
          <a:r>
            <a:rPr lang="fr-FR" sz="1200" b="1" i="1" kern="1200" dirty="0">
              <a:solidFill>
                <a:schemeClr val="bg1"/>
              </a:solidFill>
            </a:rPr>
            <a:t>(9)</a:t>
          </a:r>
          <a:endParaRPr lang="fr-FR" sz="1200" b="1" kern="1200" dirty="0">
            <a:solidFill>
              <a:schemeClr val="bg1"/>
            </a:solidFill>
          </a:endParaRPr>
        </a:p>
      </dsp:txBody>
      <dsp:txXfrm>
        <a:off x="3655216" y="2073267"/>
        <a:ext cx="1075319" cy="1075319"/>
      </dsp:txXfrm>
    </dsp:sp>
    <dsp:sp modelId="{C6939D84-38F7-46FB-A9FD-7F8282296FFC}">
      <dsp:nvSpPr>
        <dsp:cNvPr id="0" name=""/>
        <dsp:cNvSpPr/>
      </dsp:nvSpPr>
      <dsp:spPr>
        <a:xfrm>
          <a:off x="2600227" y="1102365"/>
          <a:ext cx="1255805" cy="1229040"/>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FR" sz="1600" b="1" kern="1200" dirty="0">
              <a:solidFill>
                <a:schemeClr val="bg1"/>
              </a:solidFill>
            </a:rPr>
            <a:t>&lt;  1h</a:t>
          </a:r>
          <a:r>
            <a:rPr lang="fr-FR" sz="1200" b="1" kern="1200" dirty="0"/>
            <a:t/>
          </a:r>
          <a:br>
            <a:rPr lang="fr-FR" sz="1200" b="1" kern="1200" dirty="0"/>
          </a:br>
          <a:r>
            <a:rPr lang="fr-FR" sz="1200" b="1" i="1" kern="1200" dirty="0">
              <a:solidFill>
                <a:schemeClr val="bg1"/>
              </a:solidFill>
            </a:rPr>
            <a:t>(210)</a:t>
          </a:r>
          <a:endParaRPr lang="fr-FR" sz="1200" b="1" kern="1200" dirty="0">
            <a:solidFill>
              <a:schemeClr val="bg1"/>
            </a:solidFill>
          </a:endParaRPr>
        </a:p>
      </dsp:txBody>
      <dsp:txXfrm>
        <a:off x="2784135" y="1282354"/>
        <a:ext cx="887989" cy="869062"/>
      </dsp:txXfrm>
    </dsp:sp>
    <dsp:sp modelId="{07BE4C67-F9B0-49DA-A2C1-E6DD83B0056F}">
      <dsp:nvSpPr>
        <dsp:cNvPr id="0" name=""/>
        <dsp:cNvSpPr/>
      </dsp:nvSpPr>
      <dsp:spPr>
        <a:xfrm>
          <a:off x="3898867" y="341995"/>
          <a:ext cx="1520731" cy="1520731"/>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buNone/>
          </a:pPr>
          <a:r>
            <a:rPr lang="fr-FR" sz="1400" b="1" kern="1200" dirty="0">
              <a:solidFill>
                <a:schemeClr val="bg1"/>
              </a:solidFill>
              <a:cs typeface="Arial"/>
            </a:rPr>
            <a:t>Pas d’incitation </a:t>
          </a:r>
          <a:r>
            <a:rPr lang="fr-FR" sz="1400" b="1" kern="1200" dirty="0">
              <a:solidFill>
                <a:schemeClr val="bg1"/>
              </a:solidFill>
              <a:latin typeface="Calibri"/>
              <a:cs typeface="Arial"/>
            </a:rPr>
            <a:t>€ </a:t>
          </a:r>
          <a:r>
            <a:rPr lang="fr-FR" sz="1400" b="1" kern="1200" dirty="0">
              <a:solidFill>
                <a:schemeClr val="bg1"/>
              </a:solidFill>
              <a:cs typeface="Arial"/>
            </a:rPr>
            <a:t> </a:t>
          </a:r>
          <a:r>
            <a:rPr lang="fr-FR" sz="1400" b="1" kern="1200" dirty="0">
              <a:solidFill>
                <a:schemeClr val="bg1"/>
              </a:solidFill>
              <a:latin typeface="Calibri"/>
              <a:cs typeface="Arial"/>
            </a:rPr>
            <a:t/>
          </a:r>
          <a:br>
            <a:rPr lang="fr-FR" sz="1400" b="1" kern="1200" dirty="0">
              <a:solidFill>
                <a:schemeClr val="bg1"/>
              </a:solidFill>
              <a:latin typeface="Calibri"/>
              <a:cs typeface="Arial"/>
            </a:rPr>
          </a:br>
          <a:r>
            <a:rPr lang="fr-FR" sz="1100" b="1" i="1" kern="1200" dirty="0">
              <a:solidFill>
                <a:schemeClr val="bg1"/>
              </a:solidFill>
              <a:cs typeface="Arial"/>
            </a:rPr>
            <a:t>(500)</a:t>
          </a:r>
        </a:p>
      </dsp:txBody>
      <dsp:txXfrm>
        <a:off x="4121573" y="564701"/>
        <a:ext cx="1075319" cy="1075319"/>
      </dsp:txXfrm>
    </dsp:sp>
    <dsp:sp modelId="{D4DA7AA9-A476-4966-B0B8-A3DAC17538DF}">
      <dsp:nvSpPr>
        <dsp:cNvPr id="0" name=""/>
        <dsp:cNvSpPr/>
      </dsp:nvSpPr>
      <dsp:spPr>
        <a:xfrm>
          <a:off x="1630848" y="31598"/>
          <a:ext cx="4731166" cy="3784932"/>
        </a:xfrm>
        <a:prstGeom prst="funnel">
          <a:avLst/>
        </a:prstGeom>
        <a:solidFill>
          <a:schemeClr val="lt1">
            <a:alpha val="40000"/>
            <a:hueOff val="0"/>
            <a:satOff val="0"/>
            <a:lumOff val="0"/>
            <a:alphaOff val="0"/>
          </a:schemeClr>
        </a:solidFill>
        <a:ln w="9525" cap="flat" cmpd="sng" algn="ctr">
          <a:solidFill>
            <a:srgbClr val="5F6673"/>
          </a:solidFill>
          <a:prstDash val="solid"/>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F2BBE-09E5-4CD3-BDEE-52CF4D7E051F}">
      <dsp:nvSpPr>
        <dsp:cNvPr id="0" name=""/>
        <dsp:cNvSpPr/>
      </dsp:nvSpPr>
      <dsp:spPr>
        <a:xfrm>
          <a:off x="711727" y="836298"/>
          <a:ext cx="2600928" cy="903268"/>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5C3800-1D28-461F-8AC6-9FB9B45F6FD2}">
      <dsp:nvSpPr>
        <dsp:cNvPr id="0" name=""/>
        <dsp:cNvSpPr/>
      </dsp:nvSpPr>
      <dsp:spPr>
        <a:xfrm>
          <a:off x="1764195" y="3048096"/>
          <a:ext cx="504056" cy="322595"/>
        </a:xfrm>
        <a:prstGeom prst="downArrow">
          <a:avLst/>
        </a:prstGeom>
        <a:solidFill>
          <a:srgbClr val="5F667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614211-C726-4CCF-9791-22366994A546}">
      <dsp:nvSpPr>
        <dsp:cNvPr id="0" name=""/>
        <dsp:cNvSpPr/>
      </dsp:nvSpPr>
      <dsp:spPr>
        <a:xfrm>
          <a:off x="56055" y="3306173"/>
          <a:ext cx="3920337" cy="604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fr-FR" sz="1200" u="sng" kern="1200" dirty="0">
              <a:solidFill>
                <a:srgbClr val="44BC9A"/>
              </a:solidFill>
              <a:latin typeface="Arial" panose="020B0604020202020204" pitchFamily="34" charset="0"/>
              <a:cs typeface="Arial" panose="020B0604020202020204" pitchFamily="34" charset="0"/>
            </a:rPr>
            <a:t>Potentiel théorique de report modal :</a:t>
          </a:r>
        </a:p>
        <a:p>
          <a:pPr lvl="0" algn="ctr" defTabSz="533400">
            <a:lnSpc>
              <a:spcPct val="90000"/>
            </a:lnSpc>
            <a:spcBef>
              <a:spcPct val="0"/>
            </a:spcBef>
            <a:spcAft>
              <a:spcPct val="35000"/>
            </a:spcAft>
          </a:pPr>
          <a:r>
            <a:rPr lang="fr-FR" sz="1200" b="1" kern="1200" dirty="0">
              <a:solidFill>
                <a:srgbClr val="44BC9A"/>
              </a:solidFill>
              <a:latin typeface="Arial" panose="020B0604020202020204" pitchFamily="34" charset="0"/>
              <a:cs typeface="Arial" panose="020B0604020202020204" pitchFamily="34" charset="0"/>
            </a:rPr>
            <a:t>9 agents soit 2% des automobilistes</a:t>
          </a:r>
        </a:p>
      </dsp:txBody>
      <dsp:txXfrm>
        <a:off x="56055" y="3306173"/>
        <a:ext cx="3920337" cy="604867"/>
      </dsp:txXfrm>
    </dsp:sp>
    <dsp:sp modelId="{85B156F2-DA63-463B-B6CE-0B77F82F71FA}">
      <dsp:nvSpPr>
        <dsp:cNvPr id="0" name=""/>
        <dsp:cNvSpPr/>
      </dsp:nvSpPr>
      <dsp:spPr>
        <a:xfrm>
          <a:off x="1810003" y="2043616"/>
          <a:ext cx="749239" cy="733271"/>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fr-FR" sz="1100" b="1" i="1" kern="1200" dirty="0">
              <a:solidFill>
                <a:schemeClr val="bg1"/>
              </a:solidFill>
            </a:rPr>
            <a:t>9</a:t>
          </a:r>
          <a:endParaRPr lang="fr-FR" sz="1100" b="1" kern="1200" dirty="0"/>
        </a:p>
      </dsp:txBody>
      <dsp:txXfrm>
        <a:off x="1919727" y="2151001"/>
        <a:ext cx="529791" cy="518501"/>
      </dsp:txXfrm>
    </dsp:sp>
    <dsp:sp modelId="{00159D25-4909-4A5D-801F-A8B1F43AC142}">
      <dsp:nvSpPr>
        <dsp:cNvPr id="0" name=""/>
        <dsp:cNvSpPr/>
      </dsp:nvSpPr>
      <dsp:spPr>
        <a:xfrm>
          <a:off x="1184096" y="1344071"/>
          <a:ext cx="868858" cy="907300"/>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b="1" i="1" kern="1200" dirty="0">
              <a:solidFill>
                <a:schemeClr val="bg1"/>
              </a:solidFill>
            </a:rPr>
            <a:t>210</a:t>
          </a:r>
          <a:endParaRPr lang="fr-FR" sz="1200" b="1" kern="1200" dirty="0">
            <a:solidFill>
              <a:schemeClr val="bg1"/>
            </a:solidFill>
          </a:endParaRPr>
        </a:p>
      </dsp:txBody>
      <dsp:txXfrm>
        <a:off x="1311337" y="1476942"/>
        <a:ext cx="614376" cy="641558"/>
      </dsp:txXfrm>
    </dsp:sp>
    <dsp:sp modelId="{D147C602-CDEA-4FDA-9810-E040C61F950A}">
      <dsp:nvSpPr>
        <dsp:cNvPr id="0" name=""/>
        <dsp:cNvSpPr/>
      </dsp:nvSpPr>
      <dsp:spPr>
        <a:xfrm>
          <a:off x="1986420" y="902254"/>
          <a:ext cx="980937" cy="975058"/>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rtl="0">
            <a:lnSpc>
              <a:spcPct val="90000"/>
            </a:lnSpc>
            <a:spcBef>
              <a:spcPct val="0"/>
            </a:spcBef>
            <a:spcAft>
              <a:spcPct val="35000"/>
            </a:spcAft>
            <a:buNone/>
          </a:pPr>
          <a:r>
            <a:rPr lang="fr-FR" sz="1100" b="1" i="1" kern="1200" dirty="0">
              <a:solidFill>
                <a:schemeClr val="bg1"/>
              </a:solidFill>
              <a:cs typeface="Arial"/>
            </a:rPr>
            <a:t>500</a:t>
          </a:r>
        </a:p>
      </dsp:txBody>
      <dsp:txXfrm>
        <a:off x="2130075" y="1045048"/>
        <a:ext cx="693627" cy="689470"/>
      </dsp:txXfrm>
    </dsp:sp>
    <dsp:sp modelId="{D4DA7AA9-A476-4966-B0B8-A3DAC17538DF}">
      <dsp:nvSpPr>
        <dsp:cNvPr id="0" name=""/>
        <dsp:cNvSpPr/>
      </dsp:nvSpPr>
      <dsp:spPr>
        <a:xfrm>
          <a:off x="582426" y="724096"/>
          <a:ext cx="2822713" cy="2258170"/>
        </a:xfrm>
        <a:prstGeom prst="funnel">
          <a:avLst/>
        </a:prstGeom>
        <a:solidFill>
          <a:schemeClr val="lt1">
            <a:alpha val="40000"/>
            <a:hueOff val="0"/>
            <a:satOff val="0"/>
            <a:lumOff val="0"/>
            <a:alphaOff val="0"/>
          </a:schemeClr>
        </a:solidFill>
        <a:ln w="9525" cap="flat" cmpd="sng" algn="ctr">
          <a:solidFill>
            <a:srgbClr val="5F6673"/>
          </a:solidFill>
          <a:prstDash val="solid"/>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F2BBE-09E5-4CD3-BDEE-52CF4D7E051F}">
      <dsp:nvSpPr>
        <dsp:cNvPr id="0" name=""/>
        <dsp:cNvSpPr/>
      </dsp:nvSpPr>
      <dsp:spPr>
        <a:xfrm>
          <a:off x="699017" y="788311"/>
          <a:ext cx="2554483" cy="887138"/>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5C3800-1D28-461F-8AC6-9FB9B45F6FD2}">
      <dsp:nvSpPr>
        <dsp:cNvPr id="0" name=""/>
        <dsp:cNvSpPr/>
      </dsp:nvSpPr>
      <dsp:spPr>
        <a:xfrm>
          <a:off x="1732692" y="2960613"/>
          <a:ext cx="495055" cy="316835"/>
        </a:xfrm>
        <a:prstGeom prst="downArrow">
          <a:avLst/>
        </a:prstGeom>
        <a:solidFill>
          <a:srgbClr val="5F667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614211-C726-4CCF-9791-22366994A546}">
      <dsp:nvSpPr>
        <dsp:cNvPr id="0" name=""/>
        <dsp:cNvSpPr/>
      </dsp:nvSpPr>
      <dsp:spPr>
        <a:xfrm>
          <a:off x="288034" y="3214081"/>
          <a:ext cx="3384370" cy="594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fr-FR" sz="1200" u="sng" kern="1200" dirty="0">
              <a:solidFill>
                <a:srgbClr val="44BC9A"/>
              </a:solidFill>
              <a:latin typeface="Arial" panose="020B0604020202020204" pitchFamily="34" charset="0"/>
              <a:cs typeface="Arial" panose="020B0604020202020204" pitchFamily="34" charset="0"/>
            </a:rPr>
            <a:t>Potentiel théorique de report modal :</a:t>
          </a:r>
        </a:p>
        <a:p>
          <a:pPr lvl="0" algn="ctr" defTabSz="533400">
            <a:lnSpc>
              <a:spcPct val="90000"/>
            </a:lnSpc>
            <a:spcBef>
              <a:spcPct val="0"/>
            </a:spcBef>
            <a:spcAft>
              <a:spcPct val="35000"/>
            </a:spcAft>
          </a:pPr>
          <a:r>
            <a:rPr lang="fr-FR" sz="1200" b="1" kern="1200" dirty="0">
              <a:solidFill>
                <a:srgbClr val="44BC9A"/>
              </a:solidFill>
              <a:latin typeface="Arial" panose="020B0604020202020204" pitchFamily="34" charset="0"/>
              <a:cs typeface="Arial" panose="020B0604020202020204" pitchFamily="34" charset="0"/>
            </a:rPr>
            <a:t>276 agents soit 18% des automobilistes</a:t>
          </a:r>
        </a:p>
      </dsp:txBody>
      <dsp:txXfrm>
        <a:off x="288034" y="3214081"/>
        <a:ext cx="3384370" cy="594066"/>
      </dsp:txXfrm>
    </dsp:sp>
    <dsp:sp modelId="{85B156F2-DA63-463B-B6CE-0B77F82F71FA}">
      <dsp:nvSpPr>
        <dsp:cNvPr id="0" name=""/>
        <dsp:cNvSpPr/>
      </dsp:nvSpPr>
      <dsp:spPr>
        <a:xfrm>
          <a:off x="1777681" y="1974070"/>
          <a:ext cx="735860" cy="720177"/>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fr-FR" sz="1100" b="1" i="1" kern="1200" dirty="0">
              <a:solidFill>
                <a:schemeClr val="bg1"/>
              </a:solidFill>
            </a:rPr>
            <a:t>276</a:t>
          </a:r>
          <a:endParaRPr lang="fr-FR" sz="1100" b="1" kern="1200" dirty="0"/>
        </a:p>
      </dsp:txBody>
      <dsp:txXfrm>
        <a:off x="1885445" y="2079537"/>
        <a:ext cx="520332" cy="509243"/>
      </dsp:txXfrm>
    </dsp:sp>
    <dsp:sp modelId="{00159D25-4909-4A5D-801F-A8B1F43AC142}">
      <dsp:nvSpPr>
        <dsp:cNvPr id="0" name=""/>
        <dsp:cNvSpPr/>
      </dsp:nvSpPr>
      <dsp:spPr>
        <a:xfrm>
          <a:off x="1162952" y="1287017"/>
          <a:ext cx="853343" cy="891099"/>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b="1" i="1" kern="1200" dirty="0">
              <a:solidFill>
                <a:schemeClr val="bg1"/>
              </a:solidFill>
            </a:rPr>
            <a:t>1125</a:t>
          </a:r>
          <a:endParaRPr lang="fr-FR" sz="1200" b="1" kern="1200" dirty="0">
            <a:solidFill>
              <a:schemeClr val="bg1"/>
            </a:solidFill>
          </a:endParaRPr>
        </a:p>
      </dsp:txBody>
      <dsp:txXfrm>
        <a:off x="1287921" y="1417515"/>
        <a:ext cx="603405" cy="630103"/>
      </dsp:txXfrm>
    </dsp:sp>
    <dsp:sp modelId="{D147C602-CDEA-4FDA-9810-E040C61F950A}">
      <dsp:nvSpPr>
        <dsp:cNvPr id="0" name=""/>
        <dsp:cNvSpPr/>
      </dsp:nvSpPr>
      <dsp:spPr>
        <a:xfrm>
          <a:off x="1950948" y="853089"/>
          <a:ext cx="963420" cy="957646"/>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rtl="0">
            <a:lnSpc>
              <a:spcPct val="90000"/>
            </a:lnSpc>
            <a:spcBef>
              <a:spcPct val="0"/>
            </a:spcBef>
            <a:spcAft>
              <a:spcPct val="35000"/>
            </a:spcAft>
            <a:buNone/>
          </a:pPr>
          <a:r>
            <a:rPr lang="fr-FR" sz="1100" b="1" i="1" kern="1200" dirty="0">
              <a:solidFill>
                <a:schemeClr val="bg1"/>
              </a:solidFill>
              <a:cs typeface="Arial"/>
            </a:rPr>
            <a:t>1571</a:t>
          </a:r>
        </a:p>
      </dsp:txBody>
      <dsp:txXfrm>
        <a:off x="2092038" y="993333"/>
        <a:ext cx="681240" cy="677158"/>
      </dsp:txXfrm>
    </dsp:sp>
    <dsp:sp modelId="{D4DA7AA9-A476-4966-B0B8-A3DAC17538DF}">
      <dsp:nvSpPr>
        <dsp:cNvPr id="0" name=""/>
        <dsp:cNvSpPr/>
      </dsp:nvSpPr>
      <dsp:spPr>
        <a:xfrm>
          <a:off x="572026" y="678113"/>
          <a:ext cx="2772308" cy="2217846"/>
        </a:xfrm>
        <a:prstGeom prst="funnel">
          <a:avLst/>
        </a:prstGeom>
        <a:solidFill>
          <a:schemeClr val="lt1">
            <a:alpha val="40000"/>
            <a:hueOff val="0"/>
            <a:satOff val="0"/>
            <a:lumOff val="0"/>
            <a:alphaOff val="0"/>
          </a:schemeClr>
        </a:solidFill>
        <a:ln w="9525" cap="flat" cmpd="sng" algn="ctr">
          <a:solidFill>
            <a:srgbClr val="5F6673"/>
          </a:solidFill>
          <a:prstDash val="solid"/>
        </a:ln>
        <a:effectLst/>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F2BBE-09E5-4CD3-BDEE-52CF4D7E051F}">
      <dsp:nvSpPr>
        <dsp:cNvPr id="0" name=""/>
        <dsp:cNvSpPr/>
      </dsp:nvSpPr>
      <dsp:spPr>
        <a:xfrm>
          <a:off x="1847569" y="219661"/>
          <a:ext cx="4359431" cy="1513973"/>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5C3800-1D28-461F-8AC6-9FB9B45F6FD2}">
      <dsp:nvSpPr>
        <dsp:cNvPr id="0" name=""/>
        <dsp:cNvSpPr/>
      </dsp:nvSpPr>
      <dsp:spPr>
        <a:xfrm>
          <a:off x="3611618" y="3926867"/>
          <a:ext cx="844851" cy="540704"/>
        </a:xfrm>
        <a:prstGeom prst="downArrow">
          <a:avLst/>
        </a:prstGeom>
        <a:solidFill>
          <a:srgbClr val="5F667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614211-C726-4CCF-9791-22366994A546}">
      <dsp:nvSpPr>
        <dsp:cNvPr id="0" name=""/>
        <dsp:cNvSpPr/>
      </dsp:nvSpPr>
      <dsp:spPr>
        <a:xfrm>
          <a:off x="2006401" y="4359431"/>
          <a:ext cx="4055285" cy="1013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sz="1600" u="sng" kern="1200" dirty="0">
              <a:solidFill>
                <a:srgbClr val="44BC9A"/>
              </a:solidFill>
              <a:latin typeface="Arial" panose="020B0604020202020204" pitchFamily="34" charset="0"/>
              <a:cs typeface="Arial" panose="020B0604020202020204" pitchFamily="34" charset="0"/>
            </a:rPr>
            <a:t>Potentiel théorique de report modal :</a:t>
          </a:r>
        </a:p>
        <a:p>
          <a:pPr lvl="0" algn="ctr" defTabSz="711200">
            <a:lnSpc>
              <a:spcPct val="90000"/>
            </a:lnSpc>
            <a:spcBef>
              <a:spcPct val="0"/>
            </a:spcBef>
            <a:spcAft>
              <a:spcPct val="35000"/>
            </a:spcAft>
          </a:pPr>
          <a:r>
            <a:rPr lang="fr-FR" sz="1600" b="1" kern="1200" dirty="0">
              <a:solidFill>
                <a:srgbClr val="44BC9A"/>
              </a:solidFill>
              <a:latin typeface="Arial" panose="020B0604020202020204" pitchFamily="34" charset="0"/>
              <a:cs typeface="Arial" panose="020B0604020202020204" pitchFamily="34" charset="0"/>
            </a:rPr>
            <a:t>285 agents soit 17% de l’ensemble des automobilistes</a:t>
          </a:r>
        </a:p>
      </dsp:txBody>
      <dsp:txXfrm>
        <a:off x="2006401" y="4359431"/>
        <a:ext cx="4055285" cy="1013821"/>
      </dsp:txXfrm>
    </dsp:sp>
    <dsp:sp modelId="{85B156F2-DA63-463B-B6CE-0B77F82F71FA}">
      <dsp:nvSpPr>
        <dsp:cNvPr id="0" name=""/>
        <dsp:cNvSpPr/>
      </dsp:nvSpPr>
      <dsp:spPr>
        <a:xfrm>
          <a:off x="3688395" y="2243252"/>
          <a:ext cx="1255805" cy="1229040"/>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FR" sz="1600" b="1" kern="1200" dirty="0">
              <a:solidFill>
                <a:schemeClr val="bg1"/>
              </a:solidFill>
            </a:rPr>
            <a:t>&lt;  20 min</a:t>
          </a:r>
          <a:r>
            <a:rPr lang="fr-FR" sz="1600" b="1" kern="1200" dirty="0"/>
            <a:t/>
          </a:r>
          <a:br>
            <a:rPr lang="fr-FR" sz="1600" b="1" kern="1200" dirty="0"/>
          </a:br>
          <a:r>
            <a:rPr lang="fr-FR" sz="1100" b="1" i="1" kern="1200" dirty="0">
              <a:solidFill>
                <a:schemeClr val="bg1"/>
              </a:solidFill>
            </a:rPr>
            <a:t>(285)</a:t>
          </a:r>
          <a:endParaRPr lang="fr-FR" sz="1100" b="1" kern="1200" dirty="0"/>
        </a:p>
      </dsp:txBody>
      <dsp:txXfrm>
        <a:off x="3872303" y="2423241"/>
        <a:ext cx="887989" cy="869062"/>
      </dsp:txXfrm>
    </dsp:sp>
    <dsp:sp modelId="{00159D25-4909-4A5D-801F-A8B1F43AC142}">
      <dsp:nvSpPr>
        <dsp:cNvPr id="0" name=""/>
        <dsp:cNvSpPr/>
      </dsp:nvSpPr>
      <dsp:spPr>
        <a:xfrm>
          <a:off x="2639310" y="1070742"/>
          <a:ext cx="1456298" cy="1520731"/>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FR" sz="1600" b="1" kern="1200" dirty="0">
              <a:solidFill>
                <a:schemeClr val="bg1"/>
              </a:solidFill>
            </a:rPr>
            <a:t>Compétitif</a:t>
          </a:r>
          <a:br>
            <a:rPr lang="fr-FR" sz="1600" b="1" kern="1200" dirty="0">
              <a:solidFill>
                <a:schemeClr val="bg1"/>
              </a:solidFill>
            </a:rPr>
          </a:br>
          <a:r>
            <a:rPr lang="fr-FR" sz="1200" b="1" i="1" kern="1200" dirty="0">
              <a:solidFill>
                <a:schemeClr val="bg1"/>
              </a:solidFill>
            </a:rPr>
            <a:t>(1335)</a:t>
          </a:r>
          <a:endParaRPr lang="fr-FR" sz="1200" b="1" kern="1200" dirty="0">
            <a:solidFill>
              <a:schemeClr val="bg1"/>
            </a:solidFill>
          </a:endParaRPr>
        </a:p>
      </dsp:txBody>
      <dsp:txXfrm>
        <a:off x="2852580" y="1293448"/>
        <a:ext cx="1029758" cy="1075319"/>
      </dsp:txXfrm>
    </dsp:sp>
    <dsp:sp modelId="{D147C602-CDEA-4FDA-9810-E040C61F950A}">
      <dsp:nvSpPr>
        <dsp:cNvPr id="0" name=""/>
        <dsp:cNvSpPr/>
      </dsp:nvSpPr>
      <dsp:spPr>
        <a:xfrm>
          <a:off x="3984089" y="330210"/>
          <a:ext cx="1644154" cy="1634300"/>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buNone/>
          </a:pPr>
          <a:r>
            <a:rPr lang="fr-FR" sz="1400" b="1" kern="1200" dirty="0">
              <a:solidFill>
                <a:schemeClr val="bg1"/>
              </a:solidFill>
              <a:cs typeface="Arial"/>
            </a:rPr>
            <a:t>Pas d’incitation </a:t>
          </a:r>
          <a:r>
            <a:rPr lang="fr-FR" sz="1400" b="1" kern="1200" dirty="0">
              <a:solidFill>
                <a:schemeClr val="bg1"/>
              </a:solidFill>
              <a:latin typeface="Calibri"/>
              <a:cs typeface="Arial"/>
            </a:rPr>
            <a:t>€ </a:t>
          </a:r>
          <a:r>
            <a:rPr lang="fr-FR" sz="1400" b="1" kern="1200" dirty="0">
              <a:solidFill>
                <a:schemeClr val="bg1"/>
              </a:solidFill>
              <a:cs typeface="Arial"/>
            </a:rPr>
            <a:t> </a:t>
          </a:r>
          <a:r>
            <a:rPr lang="fr-FR" sz="1400" b="1" kern="1200" dirty="0">
              <a:solidFill>
                <a:schemeClr val="bg1"/>
              </a:solidFill>
              <a:latin typeface="Calibri"/>
              <a:cs typeface="Arial"/>
            </a:rPr>
            <a:t/>
          </a:r>
          <a:br>
            <a:rPr lang="fr-FR" sz="1400" b="1" kern="1200" dirty="0">
              <a:solidFill>
                <a:schemeClr val="bg1"/>
              </a:solidFill>
              <a:latin typeface="Calibri"/>
              <a:cs typeface="Arial"/>
            </a:rPr>
          </a:br>
          <a:r>
            <a:rPr lang="fr-FR" sz="1100" b="1" kern="1200" dirty="0">
              <a:solidFill>
                <a:schemeClr val="bg1"/>
              </a:solidFill>
              <a:latin typeface="Calibri"/>
              <a:cs typeface="Arial"/>
            </a:rPr>
            <a:t>(2071)</a:t>
          </a:r>
          <a:endParaRPr lang="fr-FR" sz="1000" b="1" i="1" kern="1200" dirty="0">
            <a:solidFill>
              <a:schemeClr val="bg1"/>
            </a:solidFill>
            <a:cs typeface="Arial"/>
          </a:endParaRPr>
        </a:p>
      </dsp:txBody>
      <dsp:txXfrm>
        <a:off x="4224870" y="569548"/>
        <a:ext cx="1162592" cy="1155624"/>
      </dsp:txXfrm>
    </dsp:sp>
    <dsp:sp modelId="{D4DA7AA9-A476-4966-B0B8-A3DAC17538DF}">
      <dsp:nvSpPr>
        <dsp:cNvPr id="0" name=""/>
        <dsp:cNvSpPr/>
      </dsp:nvSpPr>
      <dsp:spPr>
        <a:xfrm>
          <a:off x="1630848" y="31598"/>
          <a:ext cx="4731166" cy="3784932"/>
        </a:xfrm>
        <a:prstGeom prst="funnel">
          <a:avLst/>
        </a:prstGeom>
        <a:solidFill>
          <a:schemeClr val="lt1">
            <a:alpha val="40000"/>
            <a:hueOff val="0"/>
            <a:satOff val="0"/>
            <a:lumOff val="0"/>
            <a:alphaOff val="0"/>
          </a:schemeClr>
        </a:solidFill>
        <a:ln w="9525" cap="flat" cmpd="sng" algn="ctr">
          <a:solidFill>
            <a:srgbClr val="5F6673"/>
          </a:solidFill>
          <a:prstDash val="solid"/>
        </a:ln>
        <a:effectLst/>
      </dsp:spPr>
      <dsp:style>
        <a:lnRef idx="1">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F2BBE-09E5-4CD3-BDEE-52CF4D7E051F}">
      <dsp:nvSpPr>
        <dsp:cNvPr id="0" name=""/>
        <dsp:cNvSpPr/>
      </dsp:nvSpPr>
      <dsp:spPr>
        <a:xfrm>
          <a:off x="1847569" y="219661"/>
          <a:ext cx="4359431" cy="1513973"/>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5C3800-1D28-461F-8AC6-9FB9B45F6FD2}">
      <dsp:nvSpPr>
        <dsp:cNvPr id="0" name=""/>
        <dsp:cNvSpPr/>
      </dsp:nvSpPr>
      <dsp:spPr>
        <a:xfrm>
          <a:off x="3611618" y="3926867"/>
          <a:ext cx="844851" cy="540704"/>
        </a:xfrm>
        <a:prstGeom prst="downArrow">
          <a:avLst/>
        </a:prstGeom>
        <a:solidFill>
          <a:srgbClr val="5F667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614211-C726-4CCF-9791-22366994A546}">
      <dsp:nvSpPr>
        <dsp:cNvPr id="0" name=""/>
        <dsp:cNvSpPr/>
      </dsp:nvSpPr>
      <dsp:spPr>
        <a:xfrm>
          <a:off x="2006401" y="4359431"/>
          <a:ext cx="4055285" cy="1013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sz="1600" u="sng" kern="1200" dirty="0">
              <a:solidFill>
                <a:srgbClr val="44BC9A"/>
              </a:solidFill>
              <a:latin typeface="Arial" panose="020B0604020202020204" pitchFamily="34" charset="0"/>
              <a:cs typeface="Arial" panose="020B0604020202020204" pitchFamily="34" charset="0"/>
            </a:rPr>
            <a:t>Potentiel théorique de report modal :</a:t>
          </a:r>
        </a:p>
        <a:p>
          <a:pPr lvl="0" algn="ctr" defTabSz="711200">
            <a:lnSpc>
              <a:spcPct val="90000"/>
            </a:lnSpc>
            <a:spcBef>
              <a:spcPct val="0"/>
            </a:spcBef>
            <a:spcAft>
              <a:spcPct val="35000"/>
            </a:spcAft>
          </a:pPr>
          <a:r>
            <a:rPr lang="fr-FR" sz="1600" b="1" kern="1200" dirty="0">
              <a:solidFill>
                <a:srgbClr val="44BC9A"/>
              </a:solidFill>
              <a:latin typeface="Arial" panose="020B0604020202020204" pitchFamily="34" charset="0"/>
              <a:cs typeface="Arial" panose="020B0604020202020204" pitchFamily="34" charset="0"/>
            </a:rPr>
            <a:t>382 agents soit 24% des automobilistes</a:t>
          </a:r>
        </a:p>
      </dsp:txBody>
      <dsp:txXfrm>
        <a:off x="2006401" y="4359431"/>
        <a:ext cx="4055285" cy="1013821"/>
      </dsp:txXfrm>
    </dsp:sp>
    <dsp:sp modelId="{85B156F2-DA63-463B-B6CE-0B77F82F71FA}">
      <dsp:nvSpPr>
        <dsp:cNvPr id="0" name=""/>
        <dsp:cNvSpPr/>
      </dsp:nvSpPr>
      <dsp:spPr>
        <a:xfrm>
          <a:off x="3688395" y="2243252"/>
          <a:ext cx="1255805" cy="1229040"/>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FR" sz="1600" b="1" kern="1200" dirty="0">
              <a:solidFill>
                <a:schemeClr val="bg1"/>
              </a:solidFill>
            </a:rPr>
            <a:t>&lt;  20 min</a:t>
          </a:r>
          <a:r>
            <a:rPr lang="fr-FR" sz="1600" b="1" kern="1200" dirty="0"/>
            <a:t/>
          </a:r>
          <a:br>
            <a:rPr lang="fr-FR" sz="1600" b="1" kern="1200" dirty="0"/>
          </a:br>
          <a:r>
            <a:rPr lang="fr-FR" sz="1100" b="1" i="1" kern="1200" dirty="0">
              <a:solidFill>
                <a:schemeClr val="bg1"/>
              </a:solidFill>
            </a:rPr>
            <a:t>(382)</a:t>
          </a:r>
          <a:endParaRPr lang="fr-FR" sz="1100" b="1" kern="1200" dirty="0"/>
        </a:p>
      </dsp:txBody>
      <dsp:txXfrm>
        <a:off x="3872303" y="2423241"/>
        <a:ext cx="887989" cy="869062"/>
      </dsp:txXfrm>
    </dsp:sp>
    <dsp:sp modelId="{00159D25-4909-4A5D-801F-A8B1F43AC142}">
      <dsp:nvSpPr>
        <dsp:cNvPr id="0" name=""/>
        <dsp:cNvSpPr/>
      </dsp:nvSpPr>
      <dsp:spPr>
        <a:xfrm>
          <a:off x="2639310" y="1070742"/>
          <a:ext cx="1456298" cy="1520731"/>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FR" sz="1600" b="1" kern="1200" dirty="0">
              <a:solidFill>
                <a:schemeClr val="bg1"/>
              </a:solidFill>
            </a:rPr>
            <a:t>Compétitif</a:t>
          </a:r>
          <a:br>
            <a:rPr lang="fr-FR" sz="1600" b="1" kern="1200" dirty="0">
              <a:solidFill>
                <a:schemeClr val="bg1"/>
              </a:solidFill>
            </a:rPr>
          </a:br>
          <a:r>
            <a:rPr lang="fr-FR" sz="1200" b="1" i="1" kern="1200" dirty="0">
              <a:solidFill>
                <a:schemeClr val="bg1"/>
              </a:solidFill>
            </a:rPr>
            <a:t>(600)</a:t>
          </a:r>
          <a:endParaRPr lang="fr-FR" sz="1200" b="1" kern="1200" dirty="0">
            <a:solidFill>
              <a:schemeClr val="bg1"/>
            </a:solidFill>
          </a:endParaRPr>
        </a:p>
      </dsp:txBody>
      <dsp:txXfrm>
        <a:off x="2852580" y="1293448"/>
        <a:ext cx="1029758" cy="1075319"/>
      </dsp:txXfrm>
    </dsp:sp>
    <dsp:sp modelId="{D147C602-CDEA-4FDA-9810-E040C61F950A}">
      <dsp:nvSpPr>
        <dsp:cNvPr id="0" name=""/>
        <dsp:cNvSpPr/>
      </dsp:nvSpPr>
      <dsp:spPr>
        <a:xfrm>
          <a:off x="3984089" y="330210"/>
          <a:ext cx="1644154" cy="1634300"/>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buNone/>
          </a:pPr>
          <a:r>
            <a:rPr lang="fr-FR" sz="1400" b="1" kern="1200" dirty="0">
              <a:solidFill>
                <a:schemeClr val="bg1"/>
              </a:solidFill>
              <a:cs typeface="Arial"/>
            </a:rPr>
            <a:t>Pas d’incitation </a:t>
          </a:r>
          <a:r>
            <a:rPr lang="fr-FR" sz="1400" b="1" kern="1200" dirty="0">
              <a:solidFill>
                <a:schemeClr val="bg1"/>
              </a:solidFill>
              <a:latin typeface="Calibri"/>
              <a:cs typeface="Arial"/>
            </a:rPr>
            <a:t>€ </a:t>
          </a:r>
          <a:r>
            <a:rPr lang="fr-FR" sz="1400" b="1" kern="1200" dirty="0">
              <a:solidFill>
                <a:schemeClr val="bg1"/>
              </a:solidFill>
              <a:cs typeface="Arial"/>
            </a:rPr>
            <a:t> </a:t>
          </a:r>
          <a:r>
            <a:rPr lang="fr-FR" sz="1400" b="1" kern="1200" dirty="0">
              <a:solidFill>
                <a:schemeClr val="bg1"/>
              </a:solidFill>
              <a:latin typeface="Calibri"/>
              <a:cs typeface="Arial"/>
            </a:rPr>
            <a:t/>
          </a:r>
          <a:br>
            <a:rPr lang="fr-FR" sz="1400" b="1" kern="1200" dirty="0">
              <a:solidFill>
                <a:schemeClr val="bg1"/>
              </a:solidFill>
              <a:latin typeface="Calibri"/>
              <a:cs typeface="Arial"/>
            </a:rPr>
          </a:br>
          <a:r>
            <a:rPr lang="fr-FR" sz="1400" b="1" kern="1200" dirty="0">
              <a:solidFill>
                <a:schemeClr val="bg1"/>
              </a:solidFill>
              <a:cs typeface="Arial"/>
            </a:rPr>
            <a:t>&lt;10 km</a:t>
          </a:r>
          <a:br>
            <a:rPr lang="fr-FR" sz="1400" b="1" kern="1200" dirty="0">
              <a:solidFill>
                <a:schemeClr val="bg1"/>
              </a:solidFill>
              <a:cs typeface="Arial"/>
            </a:rPr>
          </a:br>
          <a:r>
            <a:rPr lang="fr-FR" sz="1100" b="1" i="1" kern="1200" dirty="0">
              <a:solidFill>
                <a:schemeClr val="bg1"/>
              </a:solidFill>
              <a:cs typeface="Arial"/>
            </a:rPr>
            <a:t>(762)</a:t>
          </a:r>
        </a:p>
      </dsp:txBody>
      <dsp:txXfrm>
        <a:off x="4224870" y="569548"/>
        <a:ext cx="1162592" cy="1155624"/>
      </dsp:txXfrm>
    </dsp:sp>
    <dsp:sp modelId="{D4DA7AA9-A476-4966-B0B8-A3DAC17538DF}">
      <dsp:nvSpPr>
        <dsp:cNvPr id="0" name=""/>
        <dsp:cNvSpPr/>
      </dsp:nvSpPr>
      <dsp:spPr>
        <a:xfrm>
          <a:off x="1630848" y="31598"/>
          <a:ext cx="4731166" cy="3784932"/>
        </a:xfrm>
        <a:prstGeom prst="funnel">
          <a:avLst/>
        </a:prstGeom>
        <a:solidFill>
          <a:schemeClr val="lt1">
            <a:alpha val="40000"/>
            <a:hueOff val="0"/>
            <a:satOff val="0"/>
            <a:lumOff val="0"/>
            <a:alphaOff val="0"/>
          </a:schemeClr>
        </a:solidFill>
        <a:ln w="9525" cap="flat" cmpd="sng" algn="ctr">
          <a:solidFill>
            <a:srgbClr val="5F6673"/>
          </a:solidFill>
          <a:prstDash val="solid"/>
        </a:ln>
        <a:effectLst/>
      </dsp:spPr>
      <dsp:style>
        <a:lnRef idx="1">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F2BBE-09E5-4CD3-BDEE-52CF4D7E051F}">
      <dsp:nvSpPr>
        <dsp:cNvPr id="0" name=""/>
        <dsp:cNvSpPr/>
      </dsp:nvSpPr>
      <dsp:spPr>
        <a:xfrm>
          <a:off x="1847569" y="219661"/>
          <a:ext cx="4359431" cy="1513973"/>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5C3800-1D28-461F-8AC6-9FB9B45F6FD2}">
      <dsp:nvSpPr>
        <dsp:cNvPr id="0" name=""/>
        <dsp:cNvSpPr/>
      </dsp:nvSpPr>
      <dsp:spPr>
        <a:xfrm>
          <a:off x="3611618" y="3926867"/>
          <a:ext cx="844851" cy="540704"/>
        </a:xfrm>
        <a:prstGeom prst="downArrow">
          <a:avLst/>
        </a:prstGeom>
        <a:solidFill>
          <a:srgbClr val="5F667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614211-C726-4CCF-9791-22366994A546}">
      <dsp:nvSpPr>
        <dsp:cNvPr id="0" name=""/>
        <dsp:cNvSpPr/>
      </dsp:nvSpPr>
      <dsp:spPr>
        <a:xfrm>
          <a:off x="2006401" y="4359431"/>
          <a:ext cx="4055285" cy="1013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sz="1600" u="sng" kern="1200" dirty="0">
              <a:solidFill>
                <a:srgbClr val="44BC9A"/>
              </a:solidFill>
              <a:latin typeface="Arial" panose="020B0604020202020204" pitchFamily="34" charset="0"/>
              <a:cs typeface="Arial" panose="020B0604020202020204" pitchFamily="34" charset="0"/>
            </a:rPr>
            <a:t>Potentiel théorique de report modal :</a:t>
          </a:r>
        </a:p>
        <a:p>
          <a:pPr lvl="0" algn="ctr" defTabSz="711200">
            <a:lnSpc>
              <a:spcPct val="90000"/>
            </a:lnSpc>
            <a:spcBef>
              <a:spcPct val="0"/>
            </a:spcBef>
            <a:spcAft>
              <a:spcPct val="35000"/>
            </a:spcAft>
          </a:pPr>
          <a:r>
            <a:rPr lang="fr-FR" sz="1600" b="1" kern="1200" dirty="0">
              <a:solidFill>
                <a:srgbClr val="44BC9A"/>
              </a:solidFill>
              <a:latin typeface="Arial" panose="020B0604020202020204" pitchFamily="34" charset="0"/>
              <a:cs typeface="Arial" panose="020B0604020202020204" pitchFamily="34" charset="0"/>
            </a:rPr>
            <a:t>69 agents soit 14% des automobilistes</a:t>
          </a:r>
        </a:p>
      </dsp:txBody>
      <dsp:txXfrm>
        <a:off x="2006401" y="4359431"/>
        <a:ext cx="4055285" cy="1013821"/>
      </dsp:txXfrm>
    </dsp:sp>
    <dsp:sp modelId="{85B156F2-DA63-463B-B6CE-0B77F82F71FA}">
      <dsp:nvSpPr>
        <dsp:cNvPr id="0" name=""/>
        <dsp:cNvSpPr/>
      </dsp:nvSpPr>
      <dsp:spPr>
        <a:xfrm>
          <a:off x="3688395" y="2243252"/>
          <a:ext cx="1255805" cy="1229040"/>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FR" sz="1600" b="1" kern="1200" dirty="0">
              <a:solidFill>
                <a:schemeClr val="bg1"/>
              </a:solidFill>
            </a:rPr>
            <a:t>&lt;  20 min</a:t>
          </a:r>
          <a:r>
            <a:rPr lang="fr-FR" sz="1600" b="1" kern="1200" dirty="0"/>
            <a:t/>
          </a:r>
          <a:br>
            <a:rPr lang="fr-FR" sz="1600" b="1" kern="1200" dirty="0"/>
          </a:br>
          <a:r>
            <a:rPr lang="fr-FR" sz="1100" b="1" i="1" kern="1200" dirty="0">
              <a:solidFill>
                <a:schemeClr val="bg1"/>
              </a:solidFill>
            </a:rPr>
            <a:t>(69)</a:t>
          </a:r>
          <a:endParaRPr lang="fr-FR" sz="1100" b="1" kern="1200" dirty="0"/>
        </a:p>
      </dsp:txBody>
      <dsp:txXfrm>
        <a:off x="3872303" y="2423241"/>
        <a:ext cx="887989" cy="869062"/>
      </dsp:txXfrm>
    </dsp:sp>
    <dsp:sp modelId="{00159D25-4909-4A5D-801F-A8B1F43AC142}">
      <dsp:nvSpPr>
        <dsp:cNvPr id="0" name=""/>
        <dsp:cNvSpPr/>
      </dsp:nvSpPr>
      <dsp:spPr>
        <a:xfrm>
          <a:off x="2639310" y="1070742"/>
          <a:ext cx="1456298" cy="1520731"/>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FR" sz="1600" b="1" kern="1200" dirty="0">
              <a:solidFill>
                <a:schemeClr val="bg1"/>
              </a:solidFill>
            </a:rPr>
            <a:t>Compétitif</a:t>
          </a:r>
          <a:br>
            <a:rPr lang="fr-FR" sz="1600" b="1" kern="1200" dirty="0">
              <a:solidFill>
                <a:schemeClr val="bg1"/>
              </a:solidFill>
            </a:rPr>
          </a:br>
          <a:r>
            <a:rPr lang="fr-FR" sz="1200" b="1" i="1" kern="1200" dirty="0">
              <a:solidFill>
                <a:schemeClr val="bg1"/>
              </a:solidFill>
            </a:rPr>
            <a:t>(96)</a:t>
          </a:r>
          <a:endParaRPr lang="fr-FR" sz="1200" b="1" kern="1200" dirty="0">
            <a:solidFill>
              <a:schemeClr val="bg1"/>
            </a:solidFill>
          </a:endParaRPr>
        </a:p>
      </dsp:txBody>
      <dsp:txXfrm>
        <a:off x="2852580" y="1293448"/>
        <a:ext cx="1029758" cy="1075319"/>
      </dsp:txXfrm>
    </dsp:sp>
    <dsp:sp modelId="{D147C602-CDEA-4FDA-9810-E040C61F950A}">
      <dsp:nvSpPr>
        <dsp:cNvPr id="0" name=""/>
        <dsp:cNvSpPr/>
      </dsp:nvSpPr>
      <dsp:spPr>
        <a:xfrm>
          <a:off x="3984089" y="330210"/>
          <a:ext cx="1644154" cy="1634300"/>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buNone/>
          </a:pPr>
          <a:r>
            <a:rPr lang="fr-FR" sz="1400" b="1" kern="1200" dirty="0">
              <a:solidFill>
                <a:schemeClr val="bg1"/>
              </a:solidFill>
              <a:cs typeface="Arial"/>
            </a:rPr>
            <a:t>Pas d’incitation </a:t>
          </a:r>
          <a:r>
            <a:rPr lang="fr-FR" sz="1400" b="1" kern="1200" dirty="0">
              <a:solidFill>
                <a:schemeClr val="bg1"/>
              </a:solidFill>
              <a:latin typeface="Calibri"/>
              <a:cs typeface="Arial"/>
            </a:rPr>
            <a:t>€ </a:t>
          </a:r>
          <a:r>
            <a:rPr lang="fr-FR" sz="1400" b="1" kern="1200" dirty="0">
              <a:solidFill>
                <a:schemeClr val="bg1"/>
              </a:solidFill>
              <a:cs typeface="Arial"/>
            </a:rPr>
            <a:t> </a:t>
          </a:r>
          <a:r>
            <a:rPr lang="fr-FR" sz="1400" b="1" kern="1200" dirty="0">
              <a:solidFill>
                <a:schemeClr val="bg1"/>
              </a:solidFill>
              <a:latin typeface="Calibri"/>
              <a:cs typeface="Arial"/>
            </a:rPr>
            <a:t/>
          </a:r>
          <a:br>
            <a:rPr lang="fr-FR" sz="1400" b="1" kern="1200" dirty="0">
              <a:solidFill>
                <a:schemeClr val="bg1"/>
              </a:solidFill>
              <a:latin typeface="Calibri"/>
              <a:cs typeface="Arial"/>
            </a:rPr>
          </a:br>
          <a:r>
            <a:rPr lang="fr-FR" sz="1400" b="1" kern="1200" dirty="0">
              <a:solidFill>
                <a:schemeClr val="bg1"/>
              </a:solidFill>
              <a:cs typeface="Arial"/>
            </a:rPr>
            <a:t>&lt;10 km</a:t>
          </a:r>
          <a:br>
            <a:rPr lang="fr-FR" sz="1400" b="1" kern="1200" dirty="0">
              <a:solidFill>
                <a:schemeClr val="bg1"/>
              </a:solidFill>
              <a:cs typeface="Arial"/>
            </a:rPr>
          </a:br>
          <a:r>
            <a:rPr lang="fr-FR" sz="1100" b="1" i="1" kern="1200" dirty="0">
              <a:solidFill>
                <a:schemeClr val="bg1"/>
              </a:solidFill>
              <a:cs typeface="Arial"/>
            </a:rPr>
            <a:t>(181)</a:t>
          </a:r>
        </a:p>
      </dsp:txBody>
      <dsp:txXfrm>
        <a:off x="4224870" y="569548"/>
        <a:ext cx="1162592" cy="1155624"/>
      </dsp:txXfrm>
    </dsp:sp>
    <dsp:sp modelId="{D4DA7AA9-A476-4966-B0B8-A3DAC17538DF}">
      <dsp:nvSpPr>
        <dsp:cNvPr id="0" name=""/>
        <dsp:cNvSpPr/>
      </dsp:nvSpPr>
      <dsp:spPr>
        <a:xfrm>
          <a:off x="1630848" y="31598"/>
          <a:ext cx="4731166" cy="3784932"/>
        </a:xfrm>
        <a:prstGeom prst="funnel">
          <a:avLst/>
        </a:prstGeom>
        <a:solidFill>
          <a:schemeClr val="lt1">
            <a:alpha val="40000"/>
            <a:hueOff val="0"/>
            <a:satOff val="0"/>
            <a:lumOff val="0"/>
            <a:alphaOff val="0"/>
          </a:schemeClr>
        </a:solidFill>
        <a:ln w="9525" cap="flat" cmpd="sng" algn="ctr">
          <a:solidFill>
            <a:srgbClr val="5F6673"/>
          </a:solidFill>
          <a:prstDash val="solid"/>
        </a:ln>
        <a:effectLst/>
      </dsp:spPr>
      <dsp:style>
        <a:lnRef idx="1">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F2BBE-09E5-4CD3-BDEE-52CF4D7E051F}">
      <dsp:nvSpPr>
        <dsp:cNvPr id="0" name=""/>
        <dsp:cNvSpPr/>
      </dsp:nvSpPr>
      <dsp:spPr>
        <a:xfrm>
          <a:off x="711727" y="836298"/>
          <a:ext cx="2600928" cy="903268"/>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5C3800-1D28-461F-8AC6-9FB9B45F6FD2}">
      <dsp:nvSpPr>
        <dsp:cNvPr id="0" name=""/>
        <dsp:cNvSpPr/>
      </dsp:nvSpPr>
      <dsp:spPr>
        <a:xfrm>
          <a:off x="1764195" y="3048096"/>
          <a:ext cx="504056" cy="322595"/>
        </a:xfrm>
        <a:prstGeom prst="downArrow">
          <a:avLst/>
        </a:prstGeom>
        <a:solidFill>
          <a:srgbClr val="5F667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614211-C726-4CCF-9791-22366994A546}">
      <dsp:nvSpPr>
        <dsp:cNvPr id="0" name=""/>
        <dsp:cNvSpPr/>
      </dsp:nvSpPr>
      <dsp:spPr>
        <a:xfrm>
          <a:off x="56055" y="3306173"/>
          <a:ext cx="3920337" cy="604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fr-FR" sz="1200" u="sng" kern="1200" dirty="0">
              <a:solidFill>
                <a:srgbClr val="44BC9A"/>
              </a:solidFill>
              <a:latin typeface="Arial" panose="020B0604020202020204" pitchFamily="34" charset="0"/>
              <a:cs typeface="Arial" panose="020B0604020202020204" pitchFamily="34" charset="0"/>
            </a:rPr>
            <a:t>Potentiel théorique de report modal :</a:t>
          </a:r>
        </a:p>
        <a:p>
          <a:pPr lvl="0" algn="ctr" defTabSz="533400">
            <a:lnSpc>
              <a:spcPct val="90000"/>
            </a:lnSpc>
            <a:spcBef>
              <a:spcPct val="0"/>
            </a:spcBef>
            <a:spcAft>
              <a:spcPct val="35000"/>
            </a:spcAft>
          </a:pPr>
          <a:r>
            <a:rPr lang="fr-FR" sz="1200" b="1" kern="1200" dirty="0">
              <a:solidFill>
                <a:srgbClr val="44BC9A"/>
              </a:solidFill>
              <a:latin typeface="Arial" panose="020B0604020202020204" pitchFamily="34" charset="0"/>
              <a:cs typeface="Arial" panose="020B0604020202020204" pitchFamily="34" charset="0"/>
            </a:rPr>
            <a:t>69 agents soit 14% des automobilistes</a:t>
          </a:r>
        </a:p>
      </dsp:txBody>
      <dsp:txXfrm>
        <a:off x="56055" y="3306173"/>
        <a:ext cx="3920337" cy="604867"/>
      </dsp:txXfrm>
    </dsp:sp>
    <dsp:sp modelId="{85B156F2-DA63-463B-B6CE-0B77F82F71FA}">
      <dsp:nvSpPr>
        <dsp:cNvPr id="0" name=""/>
        <dsp:cNvSpPr/>
      </dsp:nvSpPr>
      <dsp:spPr>
        <a:xfrm>
          <a:off x="1810003" y="2043616"/>
          <a:ext cx="749239" cy="733271"/>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fr-FR" sz="1100" b="1" i="1" kern="1200" dirty="0">
              <a:solidFill>
                <a:schemeClr val="bg1"/>
              </a:solidFill>
            </a:rPr>
            <a:t>69</a:t>
          </a:r>
          <a:endParaRPr lang="fr-FR" sz="1100" b="1" kern="1200" dirty="0"/>
        </a:p>
      </dsp:txBody>
      <dsp:txXfrm>
        <a:off x="1919727" y="2151001"/>
        <a:ext cx="529791" cy="518501"/>
      </dsp:txXfrm>
    </dsp:sp>
    <dsp:sp modelId="{00159D25-4909-4A5D-801F-A8B1F43AC142}">
      <dsp:nvSpPr>
        <dsp:cNvPr id="0" name=""/>
        <dsp:cNvSpPr/>
      </dsp:nvSpPr>
      <dsp:spPr>
        <a:xfrm>
          <a:off x="1184096" y="1344071"/>
          <a:ext cx="868858" cy="907300"/>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b="1" i="1" kern="1200" dirty="0">
              <a:solidFill>
                <a:schemeClr val="bg1"/>
              </a:solidFill>
            </a:rPr>
            <a:t>96</a:t>
          </a:r>
          <a:endParaRPr lang="fr-FR" sz="1200" b="1" kern="1200" dirty="0">
            <a:solidFill>
              <a:schemeClr val="bg1"/>
            </a:solidFill>
          </a:endParaRPr>
        </a:p>
      </dsp:txBody>
      <dsp:txXfrm>
        <a:off x="1311337" y="1476942"/>
        <a:ext cx="614376" cy="641558"/>
      </dsp:txXfrm>
    </dsp:sp>
    <dsp:sp modelId="{D147C602-CDEA-4FDA-9810-E040C61F950A}">
      <dsp:nvSpPr>
        <dsp:cNvPr id="0" name=""/>
        <dsp:cNvSpPr/>
      </dsp:nvSpPr>
      <dsp:spPr>
        <a:xfrm>
          <a:off x="1986420" y="902254"/>
          <a:ext cx="980937" cy="975058"/>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rtl="0">
            <a:lnSpc>
              <a:spcPct val="90000"/>
            </a:lnSpc>
            <a:spcBef>
              <a:spcPct val="0"/>
            </a:spcBef>
            <a:spcAft>
              <a:spcPct val="35000"/>
            </a:spcAft>
            <a:buNone/>
          </a:pPr>
          <a:r>
            <a:rPr lang="fr-FR" sz="1100" b="1" i="1" kern="1200" dirty="0">
              <a:solidFill>
                <a:schemeClr val="bg1"/>
              </a:solidFill>
              <a:cs typeface="Arial"/>
            </a:rPr>
            <a:t>181</a:t>
          </a:r>
        </a:p>
      </dsp:txBody>
      <dsp:txXfrm>
        <a:off x="2130075" y="1045048"/>
        <a:ext cx="693627" cy="689470"/>
      </dsp:txXfrm>
    </dsp:sp>
    <dsp:sp modelId="{D4DA7AA9-A476-4966-B0B8-A3DAC17538DF}">
      <dsp:nvSpPr>
        <dsp:cNvPr id="0" name=""/>
        <dsp:cNvSpPr/>
      </dsp:nvSpPr>
      <dsp:spPr>
        <a:xfrm>
          <a:off x="582426" y="724096"/>
          <a:ext cx="2822713" cy="2258170"/>
        </a:xfrm>
        <a:prstGeom prst="funnel">
          <a:avLst/>
        </a:prstGeom>
        <a:solidFill>
          <a:schemeClr val="lt1">
            <a:alpha val="40000"/>
            <a:hueOff val="0"/>
            <a:satOff val="0"/>
            <a:lumOff val="0"/>
            <a:alphaOff val="0"/>
          </a:schemeClr>
        </a:solidFill>
        <a:ln w="9525" cap="flat" cmpd="sng" algn="ctr">
          <a:solidFill>
            <a:srgbClr val="5F6673"/>
          </a:solidFill>
          <a:prstDash val="solid"/>
        </a:ln>
        <a:effectLst/>
      </dsp:spPr>
      <dsp:style>
        <a:lnRef idx="1">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F2BBE-09E5-4CD3-BDEE-52CF4D7E051F}">
      <dsp:nvSpPr>
        <dsp:cNvPr id="0" name=""/>
        <dsp:cNvSpPr/>
      </dsp:nvSpPr>
      <dsp:spPr>
        <a:xfrm>
          <a:off x="699017" y="788311"/>
          <a:ext cx="2554483" cy="887138"/>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5C3800-1D28-461F-8AC6-9FB9B45F6FD2}">
      <dsp:nvSpPr>
        <dsp:cNvPr id="0" name=""/>
        <dsp:cNvSpPr/>
      </dsp:nvSpPr>
      <dsp:spPr>
        <a:xfrm>
          <a:off x="1732692" y="2960613"/>
          <a:ext cx="495055" cy="316835"/>
        </a:xfrm>
        <a:prstGeom prst="downArrow">
          <a:avLst/>
        </a:prstGeom>
        <a:solidFill>
          <a:srgbClr val="5F667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614211-C726-4CCF-9791-22366994A546}">
      <dsp:nvSpPr>
        <dsp:cNvPr id="0" name=""/>
        <dsp:cNvSpPr/>
      </dsp:nvSpPr>
      <dsp:spPr>
        <a:xfrm>
          <a:off x="288034" y="3214081"/>
          <a:ext cx="3384370" cy="594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fr-FR" sz="1200" u="sng" kern="1200" dirty="0">
              <a:solidFill>
                <a:srgbClr val="44BC9A"/>
              </a:solidFill>
              <a:latin typeface="Arial" panose="020B0604020202020204" pitchFamily="34" charset="0"/>
              <a:cs typeface="Arial" panose="020B0604020202020204" pitchFamily="34" charset="0"/>
            </a:rPr>
            <a:t>Potentiel théorique de report modal :</a:t>
          </a:r>
        </a:p>
        <a:p>
          <a:pPr lvl="0" algn="ctr" defTabSz="533400">
            <a:lnSpc>
              <a:spcPct val="90000"/>
            </a:lnSpc>
            <a:spcBef>
              <a:spcPct val="0"/>
            </a:spcBef>
            <a:spcAft>
              <a:spcPct val="35000"/>
            </a:spcAft>
          </a:pPr>
          <a:r>
            <a:rPr lang="fr-FR" sz="1200" b="1" kern="1200" dirty="0">
              <a:solidFill>
                <a:srgbClr val="44BC9A"/>
              </a:solidFill>
              <a:latin typeface="Arial" panose="020B0604020202020204" pitchFamily="34" charset="0"/>
              <a:cs typeface="Arial" panose="020B0604020202020204" pitchFamily="34" charset="0"/>
            </a:rPr>
            <a:t>382 agents soit 24% des automobilistes</a:t>
          </a:r>
        </a:p>
      </dsp:txBody>
      <dsp:txXfrm>
        <a:off x="288034" y="3214081"/>
        <a:ext cx="3384370" cy="594066"/>
      </dsp:txXfrm>
    </dsp:sp>
    <dsp:sp modelId="{85B156F2-DA63-463B-B6CE-0B77F82F71FA}">
      <dsp:nvSpPr>
        <dsp:cNvPr id="0" name=""/>
        <dsp:cNvSpPr/>
      </dsp:nvSpPr>
      <dsp:spPr>
        <a:xfrm>
          <a:off x="1777681" y="1974070"/>
          <a:ext cx="735860" cy="720177"/>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fr-FR" sz="1100" b="1" i="1" kern="1200" dirty="0">
              <a:solidFill>
                <a:schemeClr val="bg1"/>
              </a:solidFill>
            </a:rPr>
            <a:t>382</a:t>
          </a:r>
          <a:endParaRPr lang="fr-FR" sz="1100" b="1" kern="1200" dirty="0"/>
        </a:p>
      </dsp:txBody>
      <dsp:txXfrm>
        <a:off x="1885445" y="2079537"/>
        <a:ext cx="520332" cy="509243"/>
      </dsp:txXfrm>
    </dsp:sp>
    <dsp:sp modelId="{00159D25-4909-4A5D-801F-A8B1F43AC142}">
      <dsp:nvSpPr>
        <dsp:cNvPr id="0" name=""/>
        <dsp:cNvSpPr/>
      </dsp:nvSpPr>
      <dsp:spPr>
        <a:xfrm>
          <a:off x="1162952" y="1287017"/>
          <a:ext cx="853343" cy="891099"/>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b="1" i="1" kern="1200" dirty="0">
              <a:solidFill>
                <a:schemeClr val="bg1"/>
              </a:solidFill>
            </a:rPr>
            <a:t>600</a:t>
          </a:r>
          <a:endParaRPr lang="fr-FR" sz="1200" b="1" kern="1200" dirty="0">
            <a:solidFill>
              <a:schemeClr val="bg1"/>
            </a:solidFill>
          </a:endParaRPr>
        </a:p>
      </dsp:txBody>
      <dsp:txXfrm>
        <a:off x="1287921" y="1417515"/>
        <a:ext cx="603405" cy="630103"/>
      </dsp:txXfrm>
    </dsp:sp>
    <dsp:sp modelId="{D147C602-CDEA-4FDA-9810-E040C61F950A}">
      <dsp:nvSpPr>
        <dsp:cNvPr id="0" name=""/>
        <dsp:cNvSpPr/>
      </dsp:nvSpPr>
      <dsp:spPr>
        <a:xfrm>
          <a:off x="1950948" y="853089"/>
          <a:ext cx="963420" cy="957646"/>
        </a:xfrm>
        <a:prstGeom prst="ellipse">
          <a:avLst/>
        </a:prstGeom>
        <a:solidFill>
          <a:srgbClr val="44BC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rtl="0">
            <a:lnSpc>
              <a:spcPct val="90000"/>
            </a:lnSpc>
            <a:spcBef>
              <a:spcPct val="0"/>
            </a:spcBef>
            <a:spcAft>
              <a:spcPct val="35000"/>
            </a:spcAft>
            <a:buNone/>
          </a:pPr>
          <a:r>
            <a:rPr lang="fr-FR" sz="1100" b="1" i="1" kern="1200" dirty="0">
              <a:solidFill>
                <a:schemeClr val="bg1"/>
              </a:solidFill>
              <a:cs typeface="Arial"/>
            </a:rPr>
            <a:t>76</a:t>
          </a:r>
        </a:p>
      </dsp:txBody>
      <dsp:txXfrm>
        <a:off x="2092038" y="993333"/>
        <a:ext cx="681240" cy="677158"/>
      </dsp:txXfrm>
    </dsp:sp>
    <dsp:sp modelId="{D4DA7AA9-A476-4966-B0B8-A3DAC17538DF}">
      <dsp:nvSpPr>
        <dsp:cNvPr id="0" name=""/>
        <dsp:cNvSpPr/>
      </dsp:nvSpPr>
      <dsp:spPr>
        <a:xfrm>
          <a:off x="572026" y="678113"/>
          <a:ext cx="2772308" cy="2217846"/>
        </a:xfrm>
        <a:prstGeom prst="funnel">
          <a:avLst/>
        </a:prstGeom>
        <a:solidFill>
          <a:schemeClr val="lt1">
            <a:alpha val="40000"/>
            <a:hueOff val="0"/>
            <a:satOff val="0"/>
            <a:lumOff val="0"/>
            <a:alphaOff val="0"/>
          </a:schemeClr>
        </a:solidFill>
        <a:ln w="9525" cap="flat" cmpd="sng" algn="ctr">
          <a:solidFill>
            <a:srgbClr val="5F6673"/>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0.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6.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7.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8.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9.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6DA8C4-61EC-456B-B72A-E36C34B920DE}" type="datetimeFigureOut">
              <a:rPr lang="fr-FR" smtClean="0"/>
              <a:t>19/10/2023</a:t>
            </a:fld>
            <a:endParaRPr lang="fr-FR"/>
          </a:p>
        </p:txBody>
      </p:sp>
      <p:sp>
        <p:nvSpPr>
          <p:cNvPr id="4" name="Espace réservé de l'image des diapositives 3"/>
          <p:cNvSpPr>
            <a:spLocks noGrp="1" noRot="1" noChangeAspect="1"/>
          </p:cNvSpPr>
          <p:nvPr>
            <p:ph type="sldImg" idx="2"/>
          </p:nvPr>
        </p:nvSpPr>
        <p:spPr>
          <a:xfrm>
            <a:off x="677863" y="1143000"/>
            <a:ext cx="5502275"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988BD6-68AB-4446-BFC5-3613E4342196}" type="slidenum">
              <a:rPr lang="fr-FR" smtClean="0"/>
              <a:t>‹N°›</a:t>
            </a:fld>
            <a:endParaRPr lang="fr-FR"/>
          </a:p>
        </p:txBody>
      </p:sp>
    </p:spTree>
    <p:extLst>
      <p:ext uri="{BB962C8B-B14F-4D97-AF65-F5344CB8AC3E}">
        <p14:creationId xmlns:p14="http://schemas.microsoft.com/office/powerpoint/2010/main" val="3516208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Légende P+R et gares</a:t>
            </a:r>
          </a:p>
        </p:txBody>
      </p:sp>
      <p:sp>
        <p:nvSpPr>
          <p:cNvPr id="4" name="Espace réservé du numéro de diapositive 3"/>
          <p:cNvSpPr>
            <a:spLocks noGrp="1"/>
          </p:cNvSpPr>
          <p:nvPr>
            <p:ph type="sldNum" sz="quarter" idx="5"/>
          </p:nvPr>
        </p:nvSpPr>
        <p:spPr/>
        <p:txBody>
          <a:bodyPr/>
          <a:lstStyle/>
          <a:p>
            <a:fld id="{A3988BD6-68AB-4446-BFC5-3613E4342196}" type="slidenum">
              <a:rPr lang="fr-FR" smtClean="0"/>
              <a:t>30</a:t>
            </a:fld>
            <a:endParaRPr lang="fr-FR"/>
          </a:p>
        </p:txBody>
      </p:sp>
    </p:spTree>
    <p:extLst>
      <p:ext uri="{BB962C8B-B14F-4D97-AF65-F5344CB8AC3E}">
        <p14:creationId xmlns:p14="http://schemas.microsoft.com/office/powerpoint/2010/main" val="3344160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Click to edit Master title style</a:t>
            </a:r>
          </a:p>
        </p:txBody>
      </p:sp>
      <p:sp>
        <p:nvSpPr>
          <p:cNvPr id="3" name="Subtitle 2"/>
          <p:cNvSpPr>
            <a:spLocks noGrp="1"/>
          </p:cNvSpPr>
          <p:nvPr>
            <p:ph type="subTitle" idx="1"/>
          </p:nvPr>
        </p:nvSpPr>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2"/>
          </p:nvPr>
        </p:nvSpPr>
        <p:spPr/>
        <p:txBody>
          <a:bodyPr/>
          <a:lstStyle/>
          <a:p>
            <a:fld id="{7D3EFAB8-0A08-4936-ACA2-9C3972304921}" type="datetimeFigureOut">
              <a:rPr lang="en-US" smtClean="0"/>
              <a:t>10/19/2023</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‹N°›</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763EDD52-A7CE-488A-82D4-6D64BF7E875B}" type="datetimeFigureOut">
              <a:rPr lang="en-US" smtClean="0"/>
              <a:t>10/19/2023</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‹N°›</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vert="eaVert"/>
          <a:lstStyle/>
          <a:p>
            <a:r>
              <a:rPr lang="en-US"/>
              <a:t>Click to edit Master title style</a:t>
            </a:r>
          </a:p>
        </p:txBody>
      </p:sp>
      <p:sp>
        <p:nvSpPr>
          <p:cNvPr id="3" name="Vertical Text Placeholder 2"/>
          <p:cNvSpPr>
            <a:spLocks noGrp="1"/>
          </p:cNvSpPr>
          <p:nvPr>
            <p:ph type="body" orient="vert" idx="1"/>
          </p:nvPr>
        </p:nvSpPr>
        <p:spPr/>
        <p:txBody>
          <a:bodyPr vert="eaVert"/>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8761D92C-1C24-42D4-A412-291BA9F58716}" type="datetimeFigureOut">
              <a:rPr lang="en-US" smtClean="0"/>
              <a:t>10/19/2023</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‹N°›</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FD53B6DB-A567-4B4E-80B2-95FA38671C6F}" type="datetimeFigureOut">
              <a:rPr lang="en-US" smtClean="0"/>
              <a:t>10/19/2023</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‹N°›</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a:t>Click to edit Master text styles</a:t>
            </a:r>
          </a:p>
        </p:txBody>
      </p:sp>
      <p:sp>
        <p:nvSpPr>
          <p:cNvPr id="4" name="Date Placeholder 3"/>
          <p:cNvSpPr>
            <a:spLocks noGrp="1"/>
          </p:cNvSpPr>
          <p:nvPr>
            <p:ph type="dt" sz="half" idx="2"/>
          </p:nvPr>
        </p:nvSpPr>
        <p:spPr/>
        <p:txBody>
          <a:bodyPr/>
          <a:lstStyle/>
          <a:p>
            <a:fld id="{3B7C6306-C6A6-459F-9C31-3F7895431D75}" type="datetimeFigureOut">
              <a:rPr lang="en-US" smtClean="0"/>
              <a:t>10/19/2023</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‹N°›</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3"/>
          </p:nvPr>
        </p:nvSpPr>
        <p:spPr/>
        <p:txBody>
          <a:bodyPr/>
          <a:lstStyle/>
          <a:p>
            <a:fld id="{F61ED99D-7F88-4EE5-8CEF-128D6696A76E}" type="datetimeFigureOut">
              <a:rPr lang="en-US" smtClean="0"/>
              <a:t>10/19/2023</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‹N°›</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Click to edit Master text styles</a:t>
            </a:r>
          </a:p>
        </p:txBody>
      </p:sp>
      <p:sp>
        <p:nvSpPr>
          <p:cNvPr id="4" name="Content Placeholder 3"/>
          <p:cNvSpPr>
            <a:spLocks noGrp="1"/>
          </p:cNvSpPr>
          <p:nvPr>
            <p:ph sz="half" idx="2"/>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Click to edit Master text styles</a:t>
            </a:r>
          </a:p>
        </p:txBody>
      </p:sp>
      <p:sp>
        <p:nvSpPr>
          <p:cNvPr id="6" name="Content Placeholder 5"/>
          <p:cNvSpPr>
            <a:spLocks noGrp="1"/>
          </p:cNvSpPr>
          <p:nvPr>
            <p:ph sz="quarter" idx="4"/>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5"/>
          </p:nvPr>
        </p:nvSpPr>
        <p:spPr/>
        <p:txBody>
          <a:bodyPr/>
          <a:lstStyle/>
          <a:p>
            <a:fld id="{754A84F8-CEFE-41A4-BBAE-64706FFCDB09}" type="datetimeFigureOut">
              <a:rPr lang="en-US" smtClean="0"/>
              <a:t>10/19/2023</a:t>
            </a:fld>
            <a:endParaRPr lang="en-US"/>
          </a:p>
        </p:txBody>
      </p:sp>
      <p:sp>
        <p:nvSpPr>
          <p:cNvPr id="8" name="Footer Placeholder 7"/>
          <p:cNvSpPr>
            <a:spLocks noGrp="1"/>
          </p:cNvSpPr>
          <p:nvPr>
            <p:ph type="ftr" sz="quarter" idx="6"/>
          </p:nvPr>
        </p:nvSpPr>
        <p:spPr/>
        <p:txBody>
          <a:bodyPr/>
          <a:lstStyle/>
          <a:p>
            <a:endParaRPr lang="en-US"/>
          </a:p>
        </p:txBody>
      </p:sp>
      <p:sp>
        <p:nvSpPr>
          <p:cNvPr id="9" name="Slide Number Placeholder 8"/>
          <p:cNvSpPr>
            <a:spLocks noGrp="1"/>
          </p:cNvSpPr>
          <p:nvPr>
            <p:ph type="sldNum" sz="quarter" idx="7"/>
          </p:nvPr>
        </p:nvSpPr>
        <p:spPr/>
        <p:txBody>
          <a:bodyPr/>
          <a:lstStyle/>
          <a:p>
            <a:fld id="{93AE1883-0942-4AA3-9DB2-9C7C3A0314B1}" type="slidenum">
              <a:rPr lang="en-US" smtClean="0"/>
              <a:t>‹N°›</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
          </p:nvPr>
        </p:nvSpPr>
        <p:spPr/>
        <p:txBody>
          <a:bodyPr/>
          <a:lstStyle/>
          <a:p>
            <a:fld id="{C7F770A6-A401-486A-87E0-F507B3F29A05}" type="datetimeFigureOut">
              <a:rPr lang="en-US" smtClean="0"/>
              <a:t>10/19/2023</a:t>
            </a:fld>
            <a:endParaRPr lang="en-US"/>
          </a:p>
        </p:txBody>
      </p:sp>
      <p:sp>
        <p:nvSpPr>
          <p:cNvPr id="4" name="Footer Placeholder 3"/>
          <p:cNvSpPr>
            <a:spLocks noGrp="1"/>
          </p:cNvSpPr>
          <p:nvPr>
            <p:ph type="ftr" sz="quarter" idx="2"/>
          </p:nvPr>
        </p:nvSpPr>
        <p:spPr/>
        <p:txBody>
          <a:bodyPr/>
          <a:lstStyle/>
          <a:p>
            <a:endParaRPr lang="en-US"/>
          </a:p>
        </p:txBody>
      </p:sp>
      <p:sp>
        <p:nvSpPr>
          <p:cNvPr id="5" name="Slide Number Placeholder 4"/>
          <p:cNvSpPr>
            <a:spLocks noGrp="1"/>
          </p:cNvSpPr>
          <p:nvPr>
            <p:ph type="sldNum" sz="quarter" idx="3"/>
          </p:nvPr>
        </p:nvSpPr>
        <p:spPr/>
        <p:txBody>
          <a:bodyPr/>
          <a:lstStyle/>
          <a:p>
            <a:fld id="{93AE1883-0942-4AA3-9DB2-9C7C3A0314B1}" type="slidenum">
              <a:rPr lang="en-US" smtClean="0"/>
              <a:t>‹N°›</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A430D45C-36F6-4025-A2F1-AC98837E7362}" type="datetimeFigureOut">
              <a:rPr lang="en-US" smtClean="0"/>
              <a:t>10/19/2023</a:t>
            </a:fld>
            <a:endParaRPr lang="en-US"/>
          </a:p>
        </p:txBody>
      </p:sp>
      <p:sp>
        <p:nvSpPr>
          <p:cNvPr id="3" name="Footer Placeholder 2"/>
          <p:cNvSpPr>
            <a:spLocks noGrp="1"/>
          </p:cNvSpPr>
          <p:nvPr>
            <p:ph type="ftr" sz="quarter" idx="1"/>
          </p:nvPr>
        </p:nvSpPr>
        <p:spPr/>
        <p:txBody>
          <a:bodyPr/>
          <a:lstStyle/>
          <a:p>
            <a:endParaRPr lang="en-US"/>
          </a:p>
        </p:txBody>
      </p:sp>
      <p:sp>
        <p:nvSpPr>
          <p:cNvPr id="4" name="Slide Number Placeholder 3"/>
          <p:cNvSpPr>
            <a:spLocks noGrp="1"/>
          </p:cNvSpPr>
          <p:nvPr>
            <p:ph type="sldNum" sz="quarter" idx="2"/>
          </p:nvPr>
        </p:nvSpPr>
        <p:spPr/>
        <p:txBody>
          <a:bodyPr/>
          <a:lstStyle/>
          <a:p>
            <a:fld id="{93AE1883-0942-4AA3-9DB2-9C7C3A0314B1}" type="slidenum">
              <a:rPr lang="en-US" smtClean="0"/>
              <a:t>‹N°›</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t>Click to edit Master text styles</a:t>
            </a:r>
          </a:p>
        </p:txBody>
      </p:sp>
      <p:sp>
        <p:nvSpPr>
          <p:cNvPr id="5" name="Date Placeholder 4"/>
          <p:cNvSpPr>
            <a:spLocks noGrp="1"/>
          </p:cNvSpPr>
          <p:nvPr>
            <p:ph type="dt" sz="half" idx="3"/>
          </p:nvPr>
        </p:nvSpPr>
        <p:spPr/>
        <p:txBody>
          <a:bodyPr/>
          <a:lstStyle/>
          <a:p>
            <a:fld id="{3EAC5F0F-382D-4CDF-80FC-723C44436FDD}" type="datetimeFigureOut">
              <a:rPr lang="en-US" smtClean="0"/>
              <a:t>10/19/2023</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‹N°›</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t>Click to edit Master text styles</a:t>
            </a:r>
          </a:p>
        </p:txBody>
      </p:sp>
      <p:sp>
        <p:nvSpPr>
          <p:cNvPr id="5" name="Date Placeholder 4"/>
          <p:cNvSpPr>
            <a:spLocks noGrp="1"/>
          </p:cNvSpPr>
          <p:nvPr>
            <p:ph type="dt" sz="half" idx="3"/>
          </p:nvPr>
        </p:nvSpPr>
        <p:spPr/>
        <p:txBody>
          <a:bodyPr/>
          <a:lstStyle/>
          <a:p>
            <a:fld id="{840813D2-5876-4C7F-8BA2-EE8C1DA68FE8}" type="datetimeFigureOut">
              <a:rPr lang="en-US" smtClean="0"/>
              <a:t>10/19/2023</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‹N°›</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D0B7A-F5DD-4F40-B4CB-3B2C354B893A}" type="datetimeFigureOut">
              <a:rPr lang="en-US" smtClean="0"/>
              <a:t>10/19/2023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E1883-0942-4AA3-9DB2-9C7C3A0314B1}" type="slidenum">
              <a:rPr lang="en-US" smtClean="0"/>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chart" Target="../charts/chart2.xml"/><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2.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0.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6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59.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7.png"/><Relationship Id="rId7"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67.png"/><Relationship Id="rId5" Type="http://schemas.openxmlformats.org/officeDocument/2006/relationships/image" Target="../media/image37.png"/><Relationship Id="rId10" Type="http://schemas.openxmlformats.org/officeDocument/2006/relationships/image" Target="../media/image66.png"/><Relationship Id="rId4" Type="http://schemas.openxmlformats.org/officeDocument/2006/relationships/image" Target="../media/image13.png"/><Relationship Id="rId9" Type="http://schemas.openxmlformats.org/officeDocument/2006/relationships/image" Target="../media/image65.png"/></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59.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7.png"/><Relationship Id="rId7" Type="http://schemas.openxmlformats.org/officeDocument/2006/relationships/image" Target="../media/image6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14.png"/><Relationship Id="rId9" Type="http://schemas.openxmlformats.org/officeDocument/2006/relationships/image" Target="../media/image67.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7.png"/><Relationship Id="rId7" Type="http://schemas.openxmlformats.org/officeDocument/2006/relationships/image" Target="../media/image6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14.png"/><Relationship Id="rId9" Type="http://schemas.openxmlformats.org/officeDocument/2006/relationships/image" Target="../media/image67.png"/></Relationships>
</file>

<file path=ppt/slides/_rels/slide3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77.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6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78.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8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8.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37.pn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png"/><Relationship Id="rId7" Type="http://schemas.openxmlformats.org/officeDocument/2006/relationships/diagramQuickStyle" Target="../diagrams/quickStyle1.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7.pn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78.png"/><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5.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14.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3.png"/><Relationship Id="rId7" Type="http://schemas.openxmlformats.org/officeDocument/2006/relationships/diagramQuickStyle" Target="../diagrams/quickStyle2.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7.png"/><Relationship Id="rId9" Type="http://schemas.microsoft.com/office/2007/relationships/diagramDrawing" Target="../diagrams/drawing2.xml"/></Relationships>
</file>

<file path=ppt/slides/_rels/slide44.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18" Type="http://schemas.microsoft.com/office/2007/relationships/diagramDrawing" Target="../diagrams/drawing5.xml"/><Relationship Id="rId3" Type="http://schemas.openxmlformats.org/officeDocument/2006/relationships/image" Target="../media/image37.png"/><Relationship Id="rId21" Type="http://schemas.openxmlformats.org/officeDocument/2006/relationships/image" Target="../media/image12.png"/><Relationship Id="rId7" Type="http://schemas.openxmlformats.org/officeDocument/2006/relationships/diagramColors" Target="../diagrams/colors3.xml"/><Relationship Id="rId12" Type="http://schemas.openxmlformats.org/officeDocument/2006/relationships/diagramColors" Target="../diagrams/colors4.xml"/><Relationship Id="rId17" Type="http://schemas.openxmlformats.org/officeDocument/2006/relationships/diagramColors" Target="../diagrams/colors5.xml"/><Relationship Id="rId2" Type="http://schemas.openxmlformats.org/officeDocument/2006/relationships/image" Target="../media/image7.png"/><Relationship Id="rId16" Type="http://schemas.openxmlformats.org/officeDocument/2006/relationships/diagramQuickStyle" Target="../diagrams/quickStyle5.xml"/><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5" Type="http://schemas.openxmlformats.org/officeDocument/2006/relationships/diagramLayout" Target="../diagrams/layout5.xml"/><Relationship Id="rId10" Type="http://schemas.openxmlformats.org/officeDocument/2006/relationships/diagramLayout" Target="../diagrams/layout4.xml"/><Relationship Id="rId19" Type="http://schemas.openxmlformats.org/officeDocument/2006/relationships/image" Target="../media/image14.png"/><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diagramData" Target="../diagrams/data5.xml"/></Relationships>
</file>

<file path=ppt/slides/_rels/slide4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7.png"/><Relationship Id="rId7" Type="http://schemas.openxmlformats.org/officeDocument/2006/relationships/image" Target="../media/image9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4.png"/><Relationship Id="rId5" Type="http://schemas.openxmlformats.org/officeDocument/2006/relationships/image" Target="../media/image97.png"/><Relationship Id="rId10" Type="http://schemas.openxmlformats.org/officeDocument/2006/relationships/image" Target="../media/image13.png"/><Relationship Id="rId4" Type="http://schemas.openxmlformats.org/officeDocument/2006/relationships/image" Target="../media/image96.png"/><Relationship Id="rId9" Type="http://schemas.openxmlformats.org/officeDocument/2006/relationships/image" Target="../media/image101.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7.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04.png"/><Relationship Id="rId4" Type="http://schemas.openxmlformats.org/officeDocument/2006/relationships/image" Target="../media/image103.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7.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4.png"/><Relationship Id="rId4" Type="http://schemas.openxmlformats.org/officeDocument/2006/relationships/image" Target="../media/image108.png"/></Relationships>
</file>

<file path=ppt/slides/_rels/slide4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6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0.png"/><Relationship Id="rId4" Type="http://schemas.openxmlformats.org/officeDocument/2006/relationships/image" Target="../media/image113.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3.png"/><Relationship Id="rId4" Type="http://schemas.openxmlformats.org/officeDocument/2006/relationships/image" Target="../media/image115.png"/></Relationships>
</file>

<file path=ppt/slides/_rels/slide5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2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5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18.png"/><Relationship Id="rId9" Type="http://schemas.openxmlformats.org/officeDocument/2006/relationships/image" Target="../media/image14.png"/></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0.png"/><Relationship Id="rId4" Type="http://schemas.openxmlformats.org/officeDocument/2006/relationships/image" Target="../media/image125.pn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126.png"/></Relationships>
</file>

<file path=ppt/slides/_rels/slide57.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8.png"/><Relationship Id="rId7" Type="http://schemas.openxmlformats.org/officeDocument/2006/relationships/image" Target="../media/image129.pn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3.png"/><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3.png"/><Relationship Id="rId7" Type="http://schemas.openxmlformats.org/officeDocument/2006/relationships/diagramQuickStyle" Target="../diagrams/quickStyle6.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37.png"/><Relationship Id="rId9" Type="http://schemas.microsoft.com/office/2007/relationships/diagramDrawing" Target="../diagrams/drawing6.xml"/></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14.png"/><Relationship Id="rId4" Type="http://schemas.openxmlformats.org/officeDocument/2006/relationships/image" Target="../media/image13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3.png"/><Relationship Id="rId7" Type="http://schemas.openxmlformats.org/officeDocument/2006/relationships/image" Target="../media/image135.png"/><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37.png"/><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7.png"/><Relationship Id="rId7" Type="http://schemas.openxmlformats.org/officeDocument/2006/relationships/diagramColors" Target="../diagrams/colors7.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14.png"/></Relationships>
</file>

<file path=ppt/slides/_rels/slide62.xml.rels><?xml version="1.0" encoding="UTF-8" standalone="yes"?>
<Relationships xmlns="http://schemas.openxmlformats.org/package/2006/relationships"><Relationship Id="rId8" Type="http://schemas.microsoft.com/office/2007/relationships/diagramDrawing" Target="../diagrams/drawing8.xml"/><Relationship Id="rId13" Type="http://schemas.microsoft.com/office/2007/relationships/diagramDrawing" Target="../diagrams/drawing9.xml"/><Relationship Id="rId18" Type="http://schemas.microsoft.com/office/2007/relationships/diagramDrawing" Target="../diagrams/drawing10.xml"/><Relationship Id="rId3" Type="http://schemas.openxmlformats.org/officeDocument/2006/relationships/image" Target="../media/image37.png"/><Relationship Id="rId21" Type="http://schemas.openxmlformats.org/officeDocument/2006/relationships/image" Target="../media/image12.png"/><Relationship Id="rId7" Type="http://schemas.openxmlformats.org/officeDocument/2006/relationships/diagramColors" Target="../diagrams/colors8.xml"/><Relationship Id="rId12" Type="http://schemas.openxmlformats.org/officeDocument/2006/relationships/diagramColors" Target="../diagrams/colors9.xml"/><Relationship Id="rId17" Type="http://schemas.openxmlformats.org/officeDocument/2006/relationships/diagramColors" Target="../diagrams/colors10.xml"/><Relationship Id="rId2" Type="http://schemas.openxmlformats.org/officeDocument/2006/relationships/image" Target="../media/image7.png"/><Relationship Id="rId16" Type="http://schemas.openxmlformats.org/officeDocument/2006/relationships/diagramQuickStyle" Target="../diagrams/quickStyle10.xml"/><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diagramQuickStyle" Target="../diagrams/quickStyle8.xml"/><Relationship Id="rId11" Type="http://schemas.openxmlformats.org/officeDocument/2006/relationships/diagramQuickStyle" Target="../diagrams/quickStyle9.xml"/><Relationship Id="rId5" Type="http://schemas.openxmlformats.org/officeDocument/2006/relationships/diagramLayout" Target="../diagrams/layout8.xml"/><Relationship Id="rId15" Type="http://schemas.openxmlformats.org/officeDocument/2006/relationships/diagramLayout" Target="../diagrams/layout10.xml"/><Relationship Id="rId10" Type="http://schemas.openxmlformats.org/officeDocument/2006/relationships/diagramLayout" Target="../diagrams/layout9.xml"/><Relationship Id="rId19" Type="http://schemas.openxmlformats.org/officeDocument/2006/relationships/image" Target="../media/image14.png"/><Relationship Id="rId4" Type="http://schemas.openxmlformats.org/officeDocument/2006/relationships/diagramData" Target="../diagrams/data8.xml"/><Relationship Id="rId9" Type="http://schemas.openxmlformats.org/officeDocument/2006/relationships/diagramData" Target="../diagrams/data9.xml"/><Relationship Id="rId14" Type="http://schemas.openxmlformats.org/officeDocument/2006/relationships/diagramData" Target="../diagrams/data10.xml"/></Relationships>
</file>

<file path=ppt/slides/_rels/slide63.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7.png"/><Relationship Id="rId7" Type="http://schemas.openxmlformats.org/officeDocument/2006/relationships/image" Target="../media/image138.png"/><Relationship Id="rId2"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3.png"/><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13.png"/><Relationship Id="rId7" Type="http://schemas.openxmlformats.org/officeDocument/2006/relationships/diagramQuickStyle" Target="../diagrams/quickStyle11.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37.png"/><Relationship Id="rId9" Type="http://schemas.microsoft.com/office/2007/relationships/diagramDrawing" Target="../diagrams/drawing11.xml"/></Relationships>
</file>

<file path=ppt/slides/_rels/slide6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43.png"/><Relationship Id="rId2"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37.png"/></Relationships>
</file>

<file path=ppt/slides/_rels/slide66.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37.png"/><Relationship Id="rId7" Type="http://schemas.openxmlformats.org/officeDocument/2006/relationships/diagramColors" Target="../diagrams/colors12.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image" Target="../media/image14.png"/></Relationships>
</file>

<file path=ppt/slides/_rels/slide67.xml.rels><?xml version="1.0" encoding="UTF-8" standalone="yes"?>
<Relationships xmlns="http://schemas.openxmlformats.org/package/2006/relationships"><Relationship Id="rId8" Type="http://schemas.microsoft.com/office/2007/relationships/diagramDrawing" Target="../diagrams/drawing13.xml"/><Relationship Id="rId13" Type="http://schemas.microsoft.com/office/2007/relationships/diagramDrawing" Target="../diagrams/drawing14.xml"/><Relationship Id="rId18" Type="http://schemas.openxmlformats.org/officeDocument/2006/relationships/diagramQuickStyle" Target="../diagrams/quickStyle15.xml"/><Relationship Id="rId3" Type="http://schemas.openxmlformats.org/officeDocument/2006/relationships/image" Target="../media/image37.png"/><Relationship Id="rId21" Type="http://schemas.openxmlformats.org/officeDocument/2006/relationships/image" Target="../media/image12.png"/><Relationship Id="rId7" Type="http://schemas.openxmlformats.org/officeDocument/2006/relationships/diagramColors" Target="../diagrams/colors13.xml"/><Relationship Id="rId12" Type="http://schemas.openxmlformats.org/officeDocument/2006/relationships/diagramColors" Target="../diagrams/colors14.xml"/><Relationship Id="rId17" Type="http://schemas.openxmlformats.org/officeDocument/2006/relationships/diagramLayout" Target="../diagrams/layout15.xml"/><Relationship Id="rId2" Type="http://schemas.openxmlformats.org/officeDocument/2006/relationships/image" Target="../media/image7.png"/><Relationship Id="rId16" Type="http://schemas.openxmlformats.org/officeDocument/2006/relationships/diagramData" Target="../diagrams/data15.xml"/><Relationship Id="rId20" Type="http://schemas.microsoft.com/office/2007/relationships/diagramDrawing" Target="../diagrams/drawing15.xml"/><Relationship Id="rId1" Type="http://schemas.openxmlformats.org/officeDocument/2006/relationships/slideLayout" Target="../slideLayouts/slideLayout7.xml"/><Relationship Id="rId6" Type="http://schemas.openxmlformats.org/officeDocument/2006/relationships/diagramQuickStyle" Target="../diagrams/quickStyle13.xml"/><Relationship Id="rId11" Type="http://schemas.openxmlformats.org/officeDocument/2006/relationships/diagramQuickStyle" Target="../diagrams/quickStyle14.xml"/><Relationship Id="rId5" Type="http://schemas.openxmlformats.org/officeDocument/2006/relationships/diagramLayout" Target="../diagrams/layout13.xml"/><Relationship Id="rId15" Type="http://schemas.openxmlformats.org/officeDocument/2006/relationships/image" Target="../media/image13.png"/><Relationship Id="rId10" Type="http://schemas.openxmlformats.org/officeDocument/2006/relationships/diagramLayout" Target="../diagrams/layout14.xml"/><Relationship Id="rId19" Type="http://schemas.openxmlformats.org/officeDocument/2006/relationships/diagramColors" Target="../diagrams/colors15.xml"/><Relationship Id="rId4" Type="http://schemas.openxmlformats.org/officeDocument/2006/relationships/diagramData" Target="../diagrams/data13.xml"/><Relationship Id="rId9" Type="http://schemas.openxmlformats.org/officeDocument/2006/relationships/diagramData" Target="../diagrams/data14.xml"/><Relationship Id="rId14" Type="http://schemas.openxmlformats.org/officeDocument/2006/relationships/image" Target="../media/image14.png"/></Relationships>
</file>

<file path=ppt/slides/_rels/slide68.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7.png"/><Relationship Id="rId7" Type="http://schemas.openxmlformats.org/officeDocument/2006/relationships/image" Target="../media/image14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 Id="rId9" Type="http://schemas.openxmlformats.org/officeDocument/2006/relationships/image" Target="../media/image12.png"/></Relationships>
</file>

<file path=ppt/slides/_rels/slide6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5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46.png"/><Relationship Id="rId4" Type="http://schemas.openxmlformats.org/officeDocument/2006/relationships/image" Target="../media/image14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54.png"/><Relationship Id="rId2" Type="http://schemas.openxmlformats.org/officeDocument/2006/relationships/image" Target="../media/image152.png"/><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46.png"/><Relationship Id="rId4" Type="http://schemas.openxmlformats.org/officeDocument/2006/relationships/image" Target="../media/image7.png"/></Relationships>
</file>

<file path=ppt/slides/_rels/slide71.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7.png"/><Relationship Id="rId7" Type="http://schemas.openxmlformats.org/officeDocument/2006/relationships/image" Target="../media/image15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57.png"/><Relationship Id="rId11" Type="http://schemas.openxmlformats.org/officeDocument/2006/relationships/image" Target="../media/image12.png"/><Relationship Id="rId5" Type="http://schemas.openxmlformats.org/officeDocument/2006/relationships/image" Target="../media/image156.png"/><Relationship Id="rId10" Type="http://schemas.openxmlformats.org/officeDocument/2006/relationships/image" Target="../media/image60.png"/><Relationship Id="rId4" Type="http://schemas.openxmlformats.org/officeDocument/2006/relationships/image" Target="../media/image155.png"/><Relationship Id="rId9" Type="http://schemas.openxmlformats.org/officeDocument/2006/relationships/image" Target="../media/image160.png"/></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7.png"/><Relationship Id="rId2" Type="http://schemas.openxmlformats.org/officeDocument/2006/relationships/image" Target="../media/image161.png"/><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2.png"/><Relationship Id="rId4" Type="http://schemas.openxmlformats.org/officeDocument/2006/relationships/image" Target="../media/image7.png"/></Relationships>
</file>

<file path=ppt/slides/_rels/slide7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6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67.png"/></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69.png"/><Relationship Id="rId4" Type="http://schemas.openxmlformats.org/officeDocument/2006/relationships/image" Target="../media/image168.png"/></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70.png"/><Relationship Id="rId4" Type="http://schemas.openxmlformats.org/officeDocument/2006/relationships/image" Target="../media/image168.png"/></Relationships>
</file>

<file path=ppt/slides/_rels/slide7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7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3.png"/><Relationship Id="rId5" Type="http://schemas.openxmlformats.org/officeDocument/2006/relationships/image" Target="../media/image174.png"/><Relationship Id="rId4" Type="http://schemas.openxmlformats.org/officeDocument/2006/relationships/image" Target="../media/image172.png"/></Relationships>
</file>

<file path=ppt/slides/_rels/slide7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3.png"/><Relationship Id="rId5" Type="http://schemas.openxmlformats.org/officeDocument/2006/relationships/image" Target="../media/image175.png"/><Relationship Id="rId4" Type="http://schemas.openxmlformats.org/officeDocument/2006/relationships/image" Target="../media/image17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77.png"/><Relationship Id="rId4" Type="http://schemas.openxmlformats.org/officeDocument/2006/relationships/image" Target="../media/image176.png"/></Relationships>
</file>

<file path=ppt/slides/_rels/slide81.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7.png"/><Relationship Id="rId7" Type="http://schemas.openxmlformats.org/officeDocument/2006/relationships/image" Target="../media/image18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9.png"/><Relationship Id="rId5" Type="http://schemas.openxmlformats.org/officeDocument/2006/relationships/image" Target="../media/image51.png"/><Relationship Id="rId10" Type="http://schemas.openxmlformats.org/officeDocument/2006/relationships/image" Target="../media/image14.png"/><Relationship Id="rId4" Type="http://schemas.openxmlformats.org/officeDocument/2006/relationships/image" Target="../media/image178.png"/><Relationship Id="rId9" Type="http://schemas.openxmlformats.org/officeDocument/2006/relationships/image" Target="../media/image13.png"/></Relationships>
</file>

<file path=ppt/slides/_rels/slide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chart" Target="../charts/chart3.xml"/><Relationship Id="rId4" Type="http://schemas.openxmlformats.org/officeDocument/2006/relationships/image" Target="../media/image182.png"/></Relationships>
</file>

<file path=ppt/slides/_rels/slide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image" Target="../media/image13.png"/><Relationship Id="rId4" Type="http://schemas.openxmlformats.org/officeDocument/2006/relationships/image" Target="../media/image182.png"/></Relationships>
</file>

<file path=ppt/slides/_rels/slide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image" Target="../media/image14.png"/><Relationship Id="rId4" Type="http://schemas.openxmlformats.org/officeDocument/2006/relationships/image" Target="../media/image182.png"/></Relationships>
</file>

<file path=ppt/slides/_rels/slide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83.png"/><Relationship Id="rId4" Type="http://schemas.openxmlformats.org/officeDocument/2006/relationships/image" Target="../media/image23.png"/></Relationships>
</file>

<file path=ppt/slides/_rels/slide8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8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85.png"/><Relationship Id="rId5" Type="http://schemas.openxmlformats.org/officeDocument/2006/relationships/image" Target="../media/image187.png"/><Relationship Id="rId4" Type="http://schemas.openxmlformats.org/officeDocument/2006/relationships/image" Target="../media/image186.png"/></Relationships>
</file>

<file path=ppt/slides/_rels/slide8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9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8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9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93.png"/><Relationship Id="rId5" Type="http://schemas.openxmlformats.org/officeDocument/2006/relationships/image" Target="../media/image189.png"/><Relationship Id="rId4" Type="http://schemas.openxmlformats.org/officeDocument/2006/relationships/image" Target="../media/image19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9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99.png"/><Relationship Id="rId5" Type="http://schemas.openxmlformats.org/officeDocument/2006/relationships/image" Target="../media/image196.png"/><Relationship Id="rId4" Type="http://schemas.openxmlformats.org/officeDocument/2006/relationships/image" Target="../media/image198.png"/></Relationships>
</file>

<file path=ppt/slides/_rels/slide9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s>
</file>

<file path=ppt/slides/_rels/slide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04.png"/><Relationship Id="rId5" Type="http://schemas.openxmlformats.org/officeDocument/2006/relationships/image" Target="../media/image196.png"/><Relationship Id="rId4" Type="http://schemas.openxmlformats.org/officeDocument/2006/relationships/image" Target="../media/image203.png"/></Relationships>
</file>

<file path=ppt/slides/_rels/slide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05.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13032020" cy="6382641"/>
          </a:xfrm>
          <a:prstGeom prst="rect">
            <a:avLst/>
          </a:prstGeom>
        </p:spPr>
      </p:pic>
      <p:pic>
        <p:nvPicPr>
          <p:cNvPr id="4" name="New picture"/>
          <p:cNvPicPr/>
          <p:nvPr/>
        </p:nvPicPr>
        <p:blipFill>
          <a:blip r:embed="rId3"/>
          <a:stretch>
            <a:fillRect/>
          </a:stretch>
        </p:blipFill>
        <p:spPr>
          <a:xfrm>
            <a:off x="0" y="2838450"/>
            <a:ext cx="13041545" cy="1629003"/>
          </a:xfrm>
          <a:prstGeom prst="rect">
            <a:avLst/>
          </a:prstGeom>
        </p:spPr>
      </p:pic>
      <p:pic>
        <p:nvPicPr>
          <p:cNvPr id="6" name="New picture"/>
          <p:cNvPicPr/>
          <p:nvPr/>
        </p:nvPicPr>
        <p:blipFill>
          <a:blip r:embed="rId4"/>
          <a:stretch>
            <a:fillRect/>
          </a:stretch>
        </p:blipFill>
        <p:spPr>
          <a:xfrm>
            <a:off x="104775" y="6610350"/>
            <a:ext cx="1371792" cy="495369"/>
          </a:xfrm>
          <a:prstGeom prst="rect">
            <a:avLst/>
          </a:prstGeom>
        </p:spPr>
      </p:pic>
      <p:pic>
        <p:nvPicPr>
          <p:cNvPr id="7" name="New picture"/>
          <p:cNvPicPr/>
          <p:nvPr/>
        </p:nvPicPr>
        <p:blipFill>
          <a:blip r:embed="rId5"/>
          <a:stretch>
            <a:fillRect/>
          </a:stretch>
        </p:blipFill>
        <p:spPr>
          <a:xfrm>
            <a:off x="10467975" y="6543675"/>
            <a:ext cx="2562583" cy="609685"/>
          </a:xfrm>
          <a:prstGeom prst="rect">
            <a:avLst/>
          </a:prstGeom>
        </p:spPr>
      </p:pic>
      <p:pic>
        <p:nvPicPr>
          <p:cNvPr id="8" name="New picture"/>
          <p:cNvPicPr/>
          <p:nvPr/>
        </p:nvPicPr>
        <p:blipFill>
          <a:blip r:embed="rId6"/>
          <a:stretch>
            <a:fillRect/>
          </a:stretch>
        </p:blipFill>
        <p:spPr>
          <a:xfrm>
            <a:off x="0" y="6553200"/>
            <a:ext cx="13032020" cy="743054"/>
          </a:xfrm>
          <a:prstGeom prst="rect">
            <a:avLst/>
          </a:prstGeom>
          <a:solidFill>
            <a:srgbClr val="FFFFFF"/>
          </a:solidFill>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5" name="New picture"/>
          <p:cNvPicPr/>
          <p:nvPr/>
        </p:nvPicPr>
        <p:blipFill>
          <a:blip r:embed="rId4"/>
          <a:stretch>
            <a:fillRect/>
          </a:stretch>
        </p:blipFill>
        <p:spPr>
          <a:xfrm>
            <a:off x="-1756295" y="1429283"/>
            <a:ext cx="13022493" cy="4172533"/>
          </a:xfrm>
          <a:prstGeom prst="rect">
            <a:avLst/>
          </a:prstGeom>
        </p:spPr>
      </p:pic>
      <p:sp>
        <p:nvSpPr>
          <p:cNvPr id="7" name="ZoneTexte 6">
            <a:extLst>
              <a:ext uri="{FF2B5EF4-FFF2-40B4-BE49-F238E27FC236}">
                <a16:creationId xmlns:a16="http://schemas.microsoft.com/office/drawing/2014/main" id="{D062B080-2C0F-595D-3402-F2F574751A18}"/>
              </a:ext>
            </a:extLst>
          </p:cNvPr>
          <p:cNvSpPr txBox="1"/>
          <p:nvPr/>
        </p:nvSpPr>
        <p:spPr>
          <a:xfrm>
            <a:off x="763984" y="6152439"/>
            <a:ext cx="11256566" cy="523220"/>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91 % des répondants déjeunent sur leur lieu de travail ou à proximité. Seulement 4% d’entre eux doivent utiliser leur véhicule individuel lors de cette pause méridienne.</a:t>
            </a:r>
          </a:p>
        </p:txBody>
      </p:sp>
      <p:sp>
        <p:nvSpPr>
          <p:cNvPr id="6" name="ZoneTexte 5">
            <a:extLst>
              <a:ext uri="{FF2B5EF4-FFF2-40B4-BE49-F238E27FC236}">
                <a16:creationId xmlns:a16="http://schemas.microsoft.com/office/drawing/2014/main" id="{79084868-C623-330E-D139-5AB362810084}"/>
              </a:ext>
            </a:extLst>
          </p:cNvPr>
          <p:cNvSpPr txBox="1"/>
          <p:nvPr/>
        </p:nvSpPr>
        <p:spPr>
          <a:xfrm>
            <a:off x="980009" y="202820"/>
            <a:ext cx="8640960" cy="461665"/>
          </a:xfrm>
          <a:prstGeom prst="rect">
            <a:avLst/>
          </a:prstGeom>
          <a:noFill/>
        </p:spPr>
        <p:txBody>
          <a:bodyPr wrap="square" rtlCol="0">
            <a:spAutoFit/>
          </a:bodyPr>
          <a:lstStyle/>
          <a:p>
            <a:r>
              <a:rPr lang="fr-FR" sz="2400" u="sng" dirty="0">
                <a:solidFill>
                  <a:srgbClr val="626A77"/>
                </a:solidFill>
                <a:latin typeface="Poppins" panose="00000500000000000000" pitchFamily="2" charset="0"/>
                <a:cs typeface="Poppins" panose="00000500000000000000" pitchFamily="2" charset="0"/>
              </a:rPr>
              <a:t>ÉTAT DES LIEUX DES PRATIQUES ACTUELLES</a:t>
            </a:r>
            <a:r>
              <a:rPr lang="fr-FR" sz="2400" dirty="0">
                <a:solidFill>
                  <a:srgbClr val="626A77"/>
                </a:solidFill>
                <a:latin typeface="Poppins" panose="00000500000000000000" pitchFamily="2" charset="0"/>
                <a:cs typeface="Poppins" panose="00000500000000000000" pitchFamily="2" charset="0"/>
              </a:rPr>
              <a:t>  N=1137</a:t>
            </a:r>
          </a:p>
        </p:txBody>
      </p:sp>
      <p:grpSp>
        <p:nvGrpSpPr>
          <p:cNvPr id="11" name="Groupe 10">
            <a:extLst>
              <a:ext uri="{FF2B5EF4-FFF2-40B4-BE49-F238E27FC236}">
                <a16:creationId xmlns:a16="http://schemas.microsoft.com/office/drawing/2014/main" id="{6001467C-7C76-CB4C-688F-8365957C19D8}"/>
              </a:ext>
            </a:extLst>
          </p:cNvPr>
          <p:cNvGrpSpPr/>
          <p:nvPr/>
        </p:nvGrpSpPr>
        <p:grpSpPr>
          <a:xfrm>
            <a:off x="11874540" y="180300"/>
            <a:ext cx="1006813" cy="788006"/>
            <a:chOff x="10748363" y="213049"/>
            <a:chExt cx="1006813" cy="788006"/>
          </a:xfrm>
        </p:grpSpPr>
        <p:pic>
          <p:nvPicPr>
            <p:cNvPr id="12" name="Image 11">
              <a:extLst>
                <a:ext uri="{FF2B5EF4-FFF2-40B4-BE49-F238E27FC236}">
                  <a16:creationId xmlns:a16="http://schemas.microsoft.com/office/drawing/2014/main" id="{C0161577-2810-8112-07A1-DE924C9AEBDB}"/>
                </a:ext>
              </a:extLst>
            </p:cNvPr>
            <p:cNvPicPr>
              <a:picLocks noChangeAspect="1"/>
            </p:cNvPicPr>
            <p:nvPr/>
          </p:nvPicPr>
          <p:blipFill>
            <a:blip r:embed="rId5"/>
            <a:stretch>
              <a:fillRect/>
            </a:stretch>
          </p:blipFill>
          <p:spPr>
            <a:xfrm>
              <a:off x="10748363" y="213049"/>
              <a:ext cx="1006813" cy="788006"/>
            </a:xfrm>
            <a:prstGeom prst="rect">
              <a:avLst/>
            </a:prstGeom>
          </p:spPr>
        </p:pic>
        <p:sp>
          <p:nvSpPr>
            <p:cNvPr id="13" name="ZoneTexte 12">
              <a:extLst>
                <a:ext uri="{FF2B5EF4-FFF2-40B4-BE49-F238E27FC236}">
                  <a16:creationId xmlns:a16="http://schemas.microsoft.com/office/drawing/2014/main" id="{E497A526-AC46-016E-EE5A-C8C48D83C958}"/>
                </a:ext>
              </a:extLst>
            </p:cNvPr>
            <p:cNvSpPr txBox="1"/>
            <p:nvPr/>
          </p:nvSpPr>
          <p:spPr>
            <a:xfrm>
              <a:off x="10964544" y="279573"/>
              <a:ext cx="656081" cy="553998"/>
            </a:xfrm>
            <a:prstGeom prst="rect">
              <a:avLst/>
            </a:prstGeom>
            <a:noFill/>
          </p:spPr>
          <p:txBody>
            <a:bodyPr wrap="square" rtlCol="0">
              <a:spAutoFit/>
            </a:bodyPr>
            <a:lstStyle/>
            <a:p>
              <a:pPr algn="ctr"/>
              <a:r>
                <a:rPr lang="fr-FR" b="1" dirty="0">
                  <a:solidFill>
                    <a:srgbClr val="44BC9A"/>
                  </a:solidFill>
                  <a:latin typeface="Poppins" panose="00000500000000000000" pitchFamily="2" charset="0"/>
                  <a:cs typeface="Poppins" panose="00000500000000000000" pitchFamily="2" charset="0"/>
                </a:rPr>
                <a:t>7</a:t>
              </a:r>
            </a:p>
            <a:p>
              <a:pPr algn="ctr"/>
              <a:r>
                <a:rPr lang="fr-FR" sz="1200" b="1" dirty="0">
                  <a:solidFill>
                    <a:srgbClr val="44BC9A"/>
                  </a:solidFill>
                  <a:latin typeface="Poppins" panose="00000500000000000000" pitchFamily="2" charset="0"/>
                  <a:cs typeface="Poppins" panose="00000500000000000000" pitchFamily="2" charset="0"/>
                </a:rPr>
                <a:t>sites</a:t>
              </a:r>
            </a:p>
          </p:txBody>
        </p:sp>
      </p:gr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5" name="New picture"/>
          <p:cNvPicPr/>
          <p:nvPr/>
        </p:nvPicPr>
        <p:blipFill>
          <a:blip r:embed="rId4"/>
          <a:stretch>
            <a:fillRect/>
          </a:stretch>
        </p:blipFill>
        <p:spPr>
          <a:xfrm>
            <a:off x="1238250" y="1628775"/>
            <a:ext cx="10688542" cy="3686690"/>
          </a:xfrm>
          <a:prstGeom prst="rect">
            <a:avLst/>
          </a:prstGeom>
        </p:spPr>
      </p:pic>
      <p:sp>
        <p:nvSpPr>
          <p:cNvPr id="7" name="ZoneTexte 6">
            <a:extLst>
              <a:ext uri="{FF2B5EF4-FFF2-40B4-BE49-F238E27FC236}">
                <a16:creationId xmlns:a16="http://schemas.microsoft.com/office/drawing/2014/main" id="{36EDC325-3865-5D00-BB25-8D227705E97C}"/>
              </a:ext>
            </a:extLst>
          </p:cNvPr>
          <p:cNvSpPr txBox="1"/>
          <p:nvPr/>
        </p:nvSpPr>
        <p:spPr>
          <a:xfrm>
            <a:off x="763984" y="6152439"/>
            <a:ext cx="11256566" cy="523220"/>
          </a:xfrm>
          <a:prstGeom prst="rect">
            <a:avLst/>
          </a:prstGeom>
          <a:noFill/>
        </p:spPr>
        <p:txBody>
          <a:bodyPr wrap="square" lIns="91440" tIns="45720" rIns="91440" bIns="45720" rtlCol="0" anchor="t">
            <a:spAutoFit/>
          </a:bodyPr>
          <a:lstStyle/>
          <a:p>
            <a:pPr algn="just"/>
            <a:r>
              <a:rPr lang="fr-FR" sz="1400">
                <a:solidFill>
                  <a:srgbClr val="626A77"/>
                </a:solidFill>
                <a:latin typeface="Poppins"/>
                <a:cs typeface="Poppins"/>
              </a:rPr>
              <a:t>21 % des répondants doivent aller chercher ou déposer leur(s) enfant(s) à l’école. Un répondant sur trois est confronté plusieurs fois par semaine à cette « contrainte » de mobilité.</a:t>
            </a:r>
          </a:p>
        </p:txBody>
      </p:sp>
      <p:sp>
        <p:nvSpPr>
          <p:cNvPr id="8" name="ZoneTexte 7">
            <a:extLst>
              <a:ext uri="{FF2B5EF4-FFF2-40B4-BE49-F238E27FC236}">
                <a16:creationId xmlns:a16="http://schemas.microsoft.com/office/drawing/2014/main" id="{28D3EDFD-346C-01EE-1A74-8B69504F934F}"/>
              </a:ext>
            </a:extLst>
          </p:cNvPr>
          <p:cNvSpPr txBox="1"/>
          <p:nvPr/>
        </p:nvSpPr>
        <p:spPr>
          <a:xfrm>
            <a:off x="980009" y="202820"/>
            <a:ext cx="8640960" cy="461665"/>
          </a:xfrm>
          <a:prstGeom prst="rect">
            <a:avLst/>
          </a:prstGeom>
          <a:noFill/>
        </p:spPr>
        <p:txBody>
          <a:bodyPr wrap="square" rtlCol="0">
            <a:spAutoFit/>
          </a:bodyPr>
          <a:lstStyle/>
          <a:p>
            <a:r>
              <a:rPr lang="fr-FR" sz="2400" u="sng" dirty="0">
                <a:solidFill>
                  <a:srgbClr val="626A77"/>
                </a:solidFill>
                <a:latin typeface="Poppins" panose="00000500000000000000" pitchFamily="2" charset="0"/>
                <a:cs typeface="Poppins" panose="00000500000000000000" pitchFamily="2" charset="0"/>
              </a:rPr>
              <a:t>ÉTAT DES LIEUX DES PRATIQUES ACTUELLES</a:t>
            </a:r>
            <a:r>
              <a:rPr lang="fr-FR" sz="2400" dirty="0">
                <a:solidFill>
                  <a:srgbClr val="626A77"/>
                </a:solidFill>
                <a:latin typeface="Poppins" panose="00000500000000000000" pitchFamily="2" charset="0"/>
                <a:cs typeface="Poppins" panose="00000500000000000000" pitchFamily="2" charset="0"/>
              </a:rPr>
              <a:t>  N=1137</a:t>
            </a:r>
          </a:p>
        </p:txBody>
      </p:sp>
      <p:grpSp>
        <p:nvGrpSpPr>
          <p:cNvPr id="9" name="Groupe 8">
            <a:extLst>
              <a:ext uri="{FF2B5EF4-FFF2-40B4-BE49-F238E27FC236}">
                <a16:creationId xmlns:a16="http://schemas.microsoft.com/office/drawing/2014/main" id="{22BAC7B9-BA15-3773-DE1D-4DDE2A1DD9BB}"/>
              </a:ext>
            </a:extLst>
          </p:cNvPr>
          <p:cNvGrpSpPr/>
          <p:nvPr/>
        </p:nvGrpSpPr>
        <p:grpSpPr>
          <a:xfrm>
            <a:off x="11874540" y="180300"/>
            <a:ext cx="1006813" cy="788006"/>
            <a:chOff x="10748363" y="213049"/>
            <a:chExt cx="1006813" cy="788006"/>
          </a:xfrm>
        </p:grpSpPr>
        <p:pic>
          <p:nvPicPr>
            <p:cNvPr id="10" name="Image 9">
              <a:extLst>
                <a:ext uri="{FF2B5EF4-FFF2-40B4-BE49-F238E27FC236}">
                  <a16:creationId xmlns:a16="http://schemas.microsoft.com/office/drawing/2014/main" id="{84953007-8652-1CB7-9EA6-FC568411AB58}"/>
                </a:ext>
              </a:extLst>
            </p:cNvPr>
            <p:cNvPicPr>
              <a:picLocks noChangeAspect="1"/>
            </p:cNvPicPr>
            <p:nvPr/>
          </p:nvPicPr>
          <p:blipFill>
            <a:blip r:embed="rId5"/>
            <a:stretch>
              <a:fillRect/>
            </a:stretch>
          </p:blipFill>
          <p:spPr>
            <a:xfrm>
              <a:off x="10748363" y="213049"/>
              <a:ext cx="1006813" cy="788006"/>
            </a:xfrm>
            <a:prstGeom prst="rect">
              <a:avLst/>
            </a:prstGeom>
          </p:spPr>
        </p:pic>
        <p:sp>
          <p:nvSpPr>
            <p:cNvPr id="11" name="ZoneTexte 10">
              <a:extLst>
                <a:ext uri="{FF2B5EF4-FFF2-40B4-BE49-F238E27FC236}">
                  <a16:creationId xmlns:a16="http://schemas.microsoft.com/office/drawing/2014/main" id="{93C51406-5879-59F0-3E9D-F71398617992}"/>
                </a:ext>
              </a:extLst>
            </p:cNvPr>
            <p:cNvSpPr txBox="1"/>
            <p:nvPr/>
          </p:nvSpPr>
          <p:spPr>
            <a:xfrm>
              <a:off x="10964544" y="279573"/>
              <a:ext cx="656081" cy="553998"/>
            </a:xfrm>
            <a:prstGeom prst="rect">
              <a:avLst/>
            </a:prstGeom>
            <a:noFill/>
          </p:spPr>
          <p:txBody>
            <a:bodyPr wrap="square" rtlCol="0">
              <a:spAutoFit/>
            </a:bodyPr>
            <a:lstStyle/>
            <a:p>
              <a:pPr algn="ctr"/>
              <a:r>
                <a:rPr lang="fr-FR" b="1" dirty="0">
                  <a:solidFill>
                    <a:srgbClr val="44BC9A"/>
                  </a:solidFill>
                  <a:latin typeface="Poppins" panose="00000500000000000000" pitchFamily="2" charset="0"/>
                  <a:cs typeface="Poppins" panose="00000500000000000000" pitchFamily="2" charset="0"/>
                </a:rPr>
                <a:t>7</a:t>
              </a:r>
            </a:p>
            <a:p>
              <a:pPr algn="ctr"/>
              <a:r>
                <a:rPr lang="fr-FR" sz="1200" b="1" dirty="0">
                  <a:solidFill>
                    <a:srgbClr val="44BC9A"/>
                  </a:solidFill>
                  <a:latin typeface="Poppins" panose="00000500000000000000" pitchFamily="2" charset="0"/>
                  <a:cs typeface="Poppins" panose="00000500000000000000" pitchFamily="2" charset="0"/>
                </a:rPr>
                <a:t>sites</a:t>
              </a:r>
            </a:p>
          </p:txBody>
        </p:sp>
      </p:gr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971550" y="1381125"/>
            <a:ext cx="10555174" cy="4515481"/>
          </a:xfrm>
          <a:prstGeom prst="rect">
            <a:avLst/>
          </a:prstGeom>
        </p:spPr>
      </p:pic>
      <p:sp>
        <p:nvSpPr>
          <p:cNvPr id="6" name="ZoneTexte 5">
            <a:extLst>
              <a:ext uri="{FF2B5EF4-FFF2-40B4-BE49-F238E27FC236}">
                <a16:creationId xmlns:a16="http://schemas.microsoft.com/office/drawing/2014/main" id="{7CD135A2-C414-0D90-D22F-004FA36AB2E2}"/>
              </a:ext>
            </a:extLst>
          </p:cNvPr>
          <p:cNvSpPr txBox="1"/>
          <p:nvPr/>
        </p:nvSpPr>
        <p:spPr>
          <a:xfrm>
            <a:off x="763984" y="6152439"/>
            <a:ext cx="11256566" cy="523220"/>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Nous n’observons pas de variations majeures sur la dépose d’enfant en fonction des sites d’appartenance. C’est à l’UTML et à l’UTTA que les répondants vont respectivement le moins souvent (28%) et le plus souvent (42%) chercher leur(s) enfant(s).</a:t>
            </a:r>
          </a:p>
        </p:txBody>
      </p:sp>
      <p:sp>
        <p:nvSpPr>
          <p:cNvPr id="7" name="ZoneTexte 6">
            <a:extLst>
              <a:ext uri="{FF2B5EF4-FFF2-40B4-BE49-F238E27FC236}">
                <a16:creationId xmlns:a16="http://schemas.microsoft.com/office/drawing/2014/main" id="{D4C9C72D-7A2B-EA25-0E0F-0A1F25F55480}"/>
              </a:ext>
            </a:extLst>
          </p:cNvPr>
          <p:cNvSpPr txBox="1"/>
          <p:nvPr/>
        </p:nvSpPr>
        <p:spPr>
          <a:xfrm>
            <a:off x="980009" y="202820"/>
            <a:ext cx="8640960" cy="461665"/>
          </a:xfrm>
          <a:prstGeom prst="rect">
            <a:avLst/>
          </a:prstGeom>
          <a:noFill/>
        </p:spPr>
        <p:txBody>
          <a:bodyPr wrap="square" rtlCol="0">
            <a:spAutoFit/>
          </a:bodyPr>
          <a:lstStyle/>
          <a:p>
            <a:r>
              <a:rPr lang="fr-FR" sz="2400" u="sng" dirty="0">
                <a:solidFill>
                  <a:srgbClr val="626A77"/>
                </a:solidFill>
                <a:latin typeface="Poppins" panose="00000500000000000000" pitchFamily="2" charset="0"/>
                <a:cs typeface="Poppins" panose="00000500000000000000" pitchFamily="2" charset="0"/>
              </a:rPr>
              <a:t>ÉTAT DES LIEUX DES PRATIQUES ACTUELLES</a:t>
            </a:r>
            <a:r>
              <a:rPr lang="fr-FR" sz="2400" dirty="0">
                <a:solidFill>
                  <a:srgbClr val="626A77"/>
                </a:solidFill>
                <a:latin typeface="Poppins" panose="00000500000000000000" pitchFamily="2" charset="0"/>
                <a:cs typeface="Poppins" panose="00000500000000000000" pitchFamily="2" charset="0"/>
              </a:rPr>
              <a:t>  N=1137</a:t>
            </a:r>
          </a:p>
        </p:txBody>
      </p:sp>
      <p:grpSp>
        <p:nvGrpSpPr>
          <p:cNvPr id="8" name="Groupe 7">
            <a:extLst>
              <a:ext uri="{FF2B5EF4-FFF2-40B4-BE49-F238E27FC236}">
                <a16:creationId xmlns:a16="http://schemas.microsoft.com/office/drawing/2014/main" id="{E1BBCC06-ECC7-ECCF-FC30-33C86BA9A6C5}"/>
              </a:ext>
            </a:extLst>
          </p:cNvPr>
          <p:cNvGrpSpPr/>
          <p:nvPr/>
        </p:nvGrpSpPr>
        <p:grpSpPr>
          <a:xfrm>
            <a:off x="11874540" y="180300"/>
            <a:ext cx="1006813" cy="788006"/>
            <a:chOff x="10748363" y="213049"/>
            <a:chExt cx="1006813" cy="788006"/>
          </a:xfrm>
        </p:grpSpPr>
        <p:pic>
          <p:nvPicPr>
            <p:cNvPr id="9" name="Image 8">
              <a:extLst>
                <a:ext uri="{FF2B5EF4-FFF2-40B4-BE49-F238E27FC236}">
                  <a16:creationId xmlns:a16="http://schemas.microsoft.com/office/drawing/2014/main" id="{F927827E-DFAF-615A-C3CB-C61B5E43A481}"/>
                </a:ext>
              </a:extLst>
            </p:cNvPr>
            <p:cNvPicPr>
              <a:picLocks noChangeAspect="1"/>
            </p:cNvPicPr>
            <p:nvPr/>
          </p:nvPicPr>
          <p:blipFill>
            <a:blip r:embed="rId5"/>
            <a:stretch>
              <a:fillRect/>
            </a:stretch>
          </p:blipFill>
          <p:spPr>
            <a:xfrm>
              <a:off x="10748363" y="213049"/>
              <a:ext cx="1006813" cy="788006"/>
            </a:xfrm>
            <a:prstGeom prst="rect">
              <a:avLst/>
            </a:prstGeom>
          </p:spPr>
        </p:pic>
        <p:sp>
          <p:nvSpPr>
            <p:cNvPr id="10" name="ZoneTexte 9">
              <a:extLst>
                <a:ext uri="{FF2B5EF4-FFF2-40B4-BE49-F238E27FC236}">
                  <a16:creationId xmlns:a16="http://schemas.microsoft.com/office/drawing/2014/main" id="{2F625011-ED44-1209-7DA8-6620EFC5758E}"/>
                </a:ext>
              </a:extLst>
            </p:cNvPr>
            <p:cNvSpPr txBox="1"/>
            <p:nvPr/>
          </p:nvSpPr>
          <p:spPr>
            <a:xfrm>
              <a:off x="10964544" y="279573"/>
              <a:ext cx="656081" cy="553998"/>
            </a:xfrm>
            <a:prstGeom prst="rect">
              <a:avLst/>
            </a:prstGeom>
            <a:noFill/>
          </p:spPr>
          <p:txBody>
            <a:bodyPr wrap="square" rtlCol="0">
              <a:spAutoFit/>
            </a:bodyPr>
            <a:lstStyle/>
            <a:p>
              <a:pPr algn="ctr"/>
              <a:r>
                <a:rPr lang="fr-FR" b="1" dirty="0">
                  <a:solidFill>
                    <a:srgbClr val="44BC9A"/>
                  </a:solidFill>
                  <a:latin typeface="Poppins" panose="00000500000000000000" pitchFamily="2" charset="0"/>
                  <a:cs typeface="Poppins" panose="00000500000000000000" pitchFamily="2" charset="0"/>
                </a:rPr>
                <a:t>7</a:t>
              </a:r>
            </a:p>
            <a:p>
              <a:pPr algn="ctr"/>
              <a:r>
                <a:rPr lang="fr-FR" sz="1200" b="1" dirty="0">
                  <a:solidFill>
                    <a:srgbClr val="44BC9A"/>
                  </a:solidFill>
                  <a:latin typeface="Poppins" panose="00000500000000000000" pitchFamily="2" charset="0"/>
                  <a:cs typeface="Poppins" panose="00000500000000000000" pitchFamily="2" charset="0"/>
                </a:rPr>
                <a:t>sites</a:t>
              </a:r>
            </a:p>
          </p:txBody>
        </p:sp>
      </p:gr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5" name="New picture"/>
          <p:cNvPicPr/>
          <p:nvPr/>
        </p:nvPicPr>
        <p:blipFill rotWithShape="1">
          <a:blip r:embed="rId4"/>
          <a:srcRect t="13027"/>
          <a:stretch/>
        </p:blipFill>
        <p:spPr>
          <a:xfrm>
            <a:off x="371066" y="1554747"/>
            <a:ext cx="11898386" cy="3935573"/>
          </a:xfrm>
          <a:prstGeom prst="rect">
            <a:avLst/>
          </a:prstGeom>
        </p:spPr>
      </p:pic>
      <p:sp>
        <p:nvSpPr>
          <p:cNvPr id="7" name="ZoneTexte 6">
            <a:extLst>
              <a:ext uri="{FF2B5EF4-FFF2-40B4-BE49-F238E27FC236}">
                <a16:creationId xmlns:a16="http://schemas.microsoft.com/office/drawing/2014/main" id="{7DB3C8A6-0622-D99E-15DC-5ED54C8179B2}"/>
              </a:ext>
            </a:extLst>
          </p:cNvPr>
          <p:cNvSpPr txBox="1"/>
          <p:nvPr/>
        </p:nvSpPr>
        <p:spPr>
          <a:xfrm>
            <a:off x="5072806" y="1640214"/>
            <a:ext cx="2903637" cy="307777"/>
          </a:xfrm>
          <a:prstGeom prst="rect">
            <a:avLst/>
          </a:prstGeom>
          <a:noFill/>
        </p:spPr>
        <p:txBody>
          <a:bodyPr wrap="square" rtlCol="0">
            <a:spAutoFit/>
          </a:bodyPr>
          <a:lstStyle/>
          <a:p>
            <a:pPr algn="just"/>
            <a:r>
              <a:rPr lang="fr-FR" sz="1400" b="1" dirty="0">
                <a:solidFill>
                  <a:srgbClr val="626A77"/>
                </a:solidFill>
                <a:latin typeface="Poppins" panose="00000500000000000000" pitchFamily="2" charset="0"/>
                <a:cs typeface="Poppins" panose="00000500000000000000" pitchFamily="2" charset="0"/>
              </a:rPr>
              <a:t>Répartition Modale</a:t>
            </a:r>
          </a:p>
        </p:txBody>
      </p:sp>
      <p:sp>
        <p:nvSpPr>
          <p:cNvPr id="8" name="ZoneTexte 7">
            <a:extLst>
              <a:ext uri="{FF2B5EF4-FFF2-40B4-BE49-F238E27FC236}">
                <a16:creationId xmlns:a16="http://schemas.microsoft.com/office/drawing/2014/main" id="{979B9E17-1B68-45FB-C8F8-9D6E0B4282AD}"/>
              </a:ext>
            </a:extLst>
          </p:cNvPr>
          <p:cNvSpPr txBox="1"/>
          <p:nvPr/>
        </p:nvSpPr>
        <p:spPr>
          <a:xfrm>
            <a:off x="763984" y="6152439"/>
            <a:ext cx="11256566" cy="523220"/>
          </a:xfrm>
          <a:prstGeom prst="rect">
            <a:avLst/>
          </a:prstGeom>
          <a:noFill/>
        </p:spPr>
        <p:txBody>
          <a:bodyPr wrap="square" lIns="91440" tIns="45720" rIns="91440" bIns="45720" rtlCol="0" anchor="t">
            <a:spAutoFit/>
          </a:bodyPr>
          <a:lstStyle/>
          <a:p>
            <a:pPr algn="just"/>
            <a:r>
              <a:rPr lang="fr-FR" sz="1400">
                <a:solidFill>
                  <a:srgbClr val="626A77"/>
                </a:solidFill>
                <a:latin typeface="Poppins"/>
                <a:cs typeface="Poppins"/>
              </a:rPr>
              <a:t>41% des répondants utilisent leur voiture individuelle pour se rendre au travail. Les transports urbains, le train et le vélo sont les 3 modes de transport alternatifs les plus utilisés.</a:t>
            </a:r>
          </a:p>
        </p:txBody>
      </p:sp>
      <p:sp>
        <p:nvSpPr>
          <p:cNvPr id="6" name="ZoneTexte 5">
            <a:extLst>
              <a:ext uri="{FF2B5EF4-FFF2-40B4-BE49-F238E27FC236}">
                <a16:creationId xmlns:a16="http://schemas.microsoft.com/office/drawing/2014/main" id="{08D6279D-20F1-067C-A3DE-4770D2BC02A0}"/>
              </a:ext>
            </a:extLst>
          </p:cNvPr>
          <p:cNvSpPr txBox="1"/>
          <p:nvPr/>
        </p:nvSpPr>
        <p:spPr>
          <a:xfrm>
            <a:off x="980009" y="202820"/>
            <a:ext cx="8640960" cy="461665"/>
          </a:xfrm>
          <a:prstGeom prst="rect">
            <a:avLst/>
          </a:prstGeom>
          <a:noFill/>
        </p:spPr>
        <p:txBody>
          <a:bodyPr wrap="square" rtlCol="0">
            <a:spAutoFit/>
          </a:bodyPr>
          <a:lstStyle/>
          <a:p>
            <a:r>
              <a:rPr lang="fr-FR" sz="2400" u="sng" dirty="0">
                <a:solidFill>
                  <a:srgbClr val="626A77"/>
                </a:solidFill>
                <a:latin typeface="Poppins" panose="00000500000000000000" pitchFamily="2" charset="0"/>
                <a:cs typeface="Poppins" panose="00000500000000000000" pitchFamily="2" charset="0"/>
              </a:rPr>
              <a:t>ÉTAT DES LIEUX DES PRATIQUES ACTUELLES</a:t>
            </a:r>
            <a:r>
              <a:rPr lang="fr-FR" sz="2400" dirty="0">
                <a:solidFill>
                  <a:srgbClr val="626A77"/>
                </a:solidFill>
                <a:latin typeface="Poppins" panose="00000500000000000000" pitchFamily="2" charset="0"/>
                <a:cs typeface="Poppins" panose="00000500000000000000" pitchFamily="2" charset="0"/>
              </a:rPr>
              <a:t>  N=1137</a:t>
            </a:r>
          </a:p>
        </p:txBody>
      </p:sp>
      <p:grpSp>
        <p:nvGrpSpPr>
          <p:cNvPr id="9" name="Groupe 8">
            <a:extLst>
              <a:ext uri="{FF2B5EF4-FFF2-40B4-BE49-F238E27FC236}">
                <a16:creationId xmlns:a16="http://schemas.microsoft.com/office/drawing/2014/main" id="{A780EC7C-0135-8A08-6949-1D098EE87D0B}"/>
              </a:ext>
            </a:extLst>
          </p:cNvPr>
          <p:cNvGrpSpPr/>
          <p:nvPr/>
        </p:nvGrpSpPr>
        <p:grpSpPr>
          <a:xfrm>
            <a:off x="11874540" y="180300"/>
            <a:ext cx="1006813" cy="788006"/>
            <a:chOff x="10748363" y="213049"/>
            <a:chExt cx="1006813" cy="788006"/>
          </a:xfrm>
        </p:grpSpPr>
        <p:pic>
          <p:nvPicPr>
            <p:cNvPr id="10" name="Image 9">
              <a:extLst>
                <a:ext uri="{FF2B5EF4-FFF2-40B4-BE49-F238E27FC236}">
                  <a16:creationId xmlns:a16="http://schemas.microsoft.com/office/drawing/2014/main" id="{6784DAC1-75D9-A1EB-467A-79AB0E63D1F5}"/>
                </a:ext>
              </a:extLst>
            </p:cNvPr>
            <p:cNvPicPr>
              <a:picLocks noChangeAspect="1"/>
            </p:cNvPicPr>
            <p:nvPr/>
          </p:nvPicPr>
          <p:blipFill>
            <a:blip r:embed="rId5"/>
            <a:stretch>
              <a:fillRect/>
            </a:stretch>
          </p:blipFill>
          <p:spPr>
            <a:xfrm>
              <a:off x="10748363" y="213049"/>
              <a:ext cx="1006813" cy="788006"/>
            </a:xfrm>
            <a:prstGeom prst="rect">
              <a:avLst/>
            </a:prstGeom>
          </p:spPr>
        </p:pic>
        <p:sp>
          <p:nvSpPr>
            <p:cNvPr id="11" name="ZoneTexte 10">
              <a:extLst>
                <a:ext uri="{FF2B5EF4-FFF2-40B4-BE49-F238E27FC236}">
                  <a16:creationId xmlns:a16="http://schemas.microsoft.com/office/drawing/2014/main" id="{5BB01622-4312-BD87-FE88-2D51F0F2636C}"/>
                </a:ext>
              </a:extLst>
            </p:cNvPr>
            <p:cNvSpPr txBox="1"/>
            <p:nvPr/>
          </p:nvSpPr>
          <p:spPr>
            <a:xfrm>
              <a:off x="10964544" y="279573"/>
              <a:ext cx="656081" cy="553998"/>
            </a:xfrm>
            <a:prstGeom prst="rect">
              <a:avLst/>
            </a:prstGeom>
            <a:noFill/>
          </p:spPr>
          <p:txBody>
            <a:bodyPr wrap="square" rtlCol="0">
              <a:spAutoFit/>
            </a:bodyPr>
            <a:lstStyle/>
            <a:p>
              <a:pPr algn="ctr"/>
              <a:r>
                <a:rPr lang="fr-FR" b="1" dirty="0">
                  <a:solidFill>
                    <a:srgbClr val="44BC9A"/>
                  </a:solidFill>
                  <a:latin typeface="Poppins" panose="00000500000000000000" pitchFamily="2" charset="0"/>
                  <a:cs typeface="Poppins" panose="00000500000000000000" pitchFamily="2" charset="0"/>
                </a:rPr>
                <a:t>7</a:t>
              </a:r>
            </a:p>
            <a:p>
              <a:pPr algn="ctr"/>
              <a:r>
                <a:rPr lang="fr-FR" sz="1200" b="1" dirty="0">
                  <a:solidFill>
                    <a:srgbClr val="44BC9A"/>
                  </a:solidFill>
                  <a:latin typeface="Poppins" panose="00000500000000000000" pitchFamily="2" charset="0"/>
                  <a:cs typeface="Poppins" panose="00000500000000000000" pitchFamily="2" charset="0"/>
                </a:rPr>
                <a:t>sites</a:t>
              </a:r>
            </a:p>
          </p:txBody>
        </p:sp>
      </p:gr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sp>
        <p:nvSpPr>
          <p:cNvPr id="8" name="ZoneTexte 7">
            <a:extLst>
              <a:ext uri="{FF2B5EF4-FFF2-40B4-BE49-F238E27FC236}">
                <a16:creationId xmlns:a16="http://schemas.microsoft.com/office/drawing/2014/main" id="{979B9E17-1B68-45FB-C8F8-9D6E0B4282AD}"/>
              </a:ext>
            </a:extLst>
          </p:cNvPr>
          <p:cNvSpPr txBox="1"/>
          <p:nvPr/>
        </p:nvSpPr>
        <p:spPr>
          <a:xfrm>
            <a:off x="763984" y="6152439"/>
            <a:ext cx="11256566" cy="307777"/>
          </a:xfrm>
          <a:prstGeom prst="rect">
            <a:avLst/>
          </a:prstGeom>
          <a:noFill/>
        </p:spPr>
        <p:txBody>
          <a:bodyPr wrap="square" lIns="91440" tIns="45720" rIns="91440" bIns="45720" rtlCol="0" anchor="t">
            <a:spAutoFit/>
          </a:bodyPr>
          <a:lstStyle/>
          <a:p>
            <a:pPr algn="ctr"/>
            <a:r>
              <a:rPr lang="fr-FR" sz="1400" dirty="0">
                <a:solidFill>
                  <a:srgbClr val="626A77"/>
                </a:solidFill>
                <a:latin typeface="Poppins"/>
                <a:cs typeface="Poppins"/>
              </a:rPr>
              <a:t>Le covoiturage est comptabilisé dans les 74% affectés à la voiture. Il est estimé de 3% a 4% à l’échelle nationale</a:t>
            </a:r>
          </a:p>
        </p:txBody>
      </p:sp>
      <p:sp>
        <p:nvSpPr>
          <p:cNvPr id="6" name="ZoneTexte 5">
            <a:extLst>
              <a:ext uri="{FF2B5EF4-FFF2-40B4-BE49-F238E27FC236}">
                <a16:creationId xmlns:a16="http://schemas.microsoft.com/office/drawing/2014/main" id="{08D6279D-20F1-067C-A3DE-4770D2BC02A0}"/>
              </a:ext>
            </a:extLst>
          </p:cNvPr>
          <p:cNvSpPr txBox="1"/>
          <p:nvPr/>
        </p:nvSpPr>
        <p:spPr>
          <a:xfrm>
            <a:off x="980009" y="202820"/>
            <a:ext cx="8640960" cy="461665"/>
          </a:xfrm>
          <a:prstGeom prst="rect">
            <a:avLst/>
          </a:prstGeom>
          <a:noFill/>
        </p:spPr>
        <p:txBody>
          <a:bodyPr wrap="square" rtlCol="0">
            <a:spAutoFit/>
          </a:bodyPr>
          <a:lstStyle/>
          <a:p>
            <a:r>
              <a:rPr lang="fr-FR" sz="2400" u="sng" dirty="0">
                <a:solidFill>
                  <a:srgbClr val="626A77"/>
                </a:solidFill>
                <a:latin typeface="Poppins" panose="00000500000000000000" pitchFamily="2" charset="0"/>
                <a:cs typeface="Poppins" panose="00000500000000000000" pitchFamily="2" charset="0"/>
              </a:rPr>
              <a:t>ÉLEMENTS DE CONTEXTE</a:t>
            </a:r>
            <a:endParaRPr lang="fr-FR" sz="2400" dirty="0">
              <a:solidFill>
                <a:srgbClr val="626A77"/>
              </a:solidFill>
              <a:latin typeface="Poppins" panose="00000500000000000000" pitchFamily="2" charset="0"/>
              <a:cs typeface="Poppins" panose="00000500000000000000" pitchFamily="2" charset="0"/>
            </a:endParaRPr>
          </a:p>
        </p:txBody>
      </p:sp>
      <p:graphicFrame>
        <p:nvGraphicFramePr>
          <p:cNvPr id="4" name="Graphique 3">
            <a:extLst>
              <a:ext uri="{FF2B5EF4-FFF2-40B4-BE49-F238E27FC236}">
                <a16:creationId xmlns:a16="http://schemas.microsoft.com/office/drawing/2014/main" id="{ACFC7C8F-1589-6DF4-52DB-DF99425CCC58}"/>
              </a:ext>
            </a:extLst>
          </p:cNvPr>
          <p:cNvGraphicFramePr>
            <a:graphicFrameLocks/>
          </p:cNvGraphicFramePr>
          <p:nvPr>
            <p:extLst>
              <p:ext uri="{D42A27DB-BD31-4B8C-83A1-F6EECF244321}">
                <p14:modId xmlns:p14="http://schemas.microsoft.com/office/powerpoint/2010/main" val="1190416433"/>
              </p:ext>
            </p:extLst>
          </p:nvPr>
        </p:nvGraphicFramePr>
        <p:xfrm>
          <a:off x="1628081" y="1497360"/>
          <a:ext cx="10246459" cy="38884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535944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209550" y="942975"/>
            <a:ext cx="12831966" cy="5620535"/>
          </a:xfrm>
          <a:prstGeom prst="rect">
            <a:avLst/>
          </a:prstGeom>
        </p:spPr>
      </p:pic>
      <p:pic>
        <p:nvPicPr>
          <p:cNvPr id="5" name="New picture"/>
          <p:cNvPicPr/>
          <p:nvPr/>
        </p:nvPicPr>
        <p:blipFill>
          <a:blip r:embed="rId5"/>
          <a:stretch>
            <a:fillRect/>
          </a:stretch>
        </p:blipFill>
        <p:spPr>
          <a:xfrm>
            <a:off x="1162050" y="95250"/>
            <a:ext cx="7735380" cy="381053"/>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rotWithShape="1">
          <a:blip r:embed="rId4"/>
          <a:srcRect t="18455"/>
          <a:stretch/>
        </p:blipFill>
        <p:spPr>
          <a:xfrm>
            <a:off x="9525" y="2145432"/>
            <a:ext cx="13032020" cy="3503493"/>
          </a:xfrm>
          <a:prstGeom prst="rect">
            <a:avLst/>
          </a:prstGeom>
        </p:spPr>
      </p:pic>
      <p:sp>
        <p:nvSpPr>
          <p:cNvPr id="7" name="ZoneTexte 6">
            <a:extLst>
              <a:ext uri="{FF2B5EF4-FFF2-40B4-BE49-F238E27FC236}">
                <a16:creationId xmlns:a16="http://schemas.microsoft.com/office/drawing/2014/main" id="{3E557D3B-A58E-F13B-9A96-D82E2451D70D}"/>
              </a:ext>
            </a:extLst>
          </p:cNvPr>
          <p:cNvSpPr txBox="1"/>
          <p:nvPr/>
        </p:nvSpPr>
        <p:spPr>
          <a:xfrm>
            <a:off x="763984" y="5941425"/>
            <a:ext cx="11256566" cy="738664"/>
          </a:xfrm>
          <a:prstGeom prst="rect">
            <a:avLst/>
          </a:prstGeom>
          <a:noFill/>
        </p:spPr>
        <p:txBody>
          <a:bodyPr wrap="square" lIns="91440" tIns="45720" rIns="91440" bIns="45720" rtlCol="0" anchor="t">
            <a:spAutoFit/>
          </a:bodyPr>
          <a:lstStyle/>
          <a:p>
            <a:pPr algn="just"/>
            <a:r>
              <a:rPr lang="fr-FR" sz="1400">
                <a:solidFill>
                  <a:srgbClr val="626A77"/>
                </a:solidFill>
                <a:latin typeface="Poppins"/>
                <a:cs typeface="Poppins"/>
              </a:rPr>
              <a:t>En première lecture, l’utilisation de la voiture par les agents de la MEL semble faible. Près d’un tiers utilise les transports en commun et plus d’un salarié sur cinq pratique une mobilité active. Le covoiturage avec seulement 4% des répondants reste relativement marginal. </a:t>
            </a:r>
            <a:endParaRPr lang="fr-FR" sz="1400" dirty="0">
              <a:solidFill>
                <a:srgbClr val="626A77"/>
              </a:solidFill>
              <a:latin typeface="Poppins" panose="00000500000000000000" pitchFamily="2" charset="0"/>
              <a:cs typeface="Poppins" panose="00000500000000000000" pitchFamily="2" charset="0"/>
            </a:endParaRPr>
          </a:p>
        </p:txBody>
      </p:sp>
      <p:sp>
        <p:nvSpPr>
          <p:cNvPr id="8" name="ZoneTexte 7">
            <a:extLst>
              <a:ext uri="{FF2B5EF4-FFF2-40B4-BE49-F238E27FC236}">
                <a16:creationId xmlns:a16="http://schemas.microsoft.com/office/drawing/2014/main" id="{A106622E-2F78-27B8-41BC-69B035C5CA11}"/>
              </a:ext>
            </a:extLst>
          </p:cNvPr>
          <p:cNvSpPr txBox="1"/>
          <p:nvPr/>
        </p:nvSpPr>
        <p:spPr>
          <a:xfrm>
            <a:off x="5072806" y="1640214"/>
            <a:ext cx="2903637" cy="307777"/>
          </a:xfrm>
          <a:prstGeom prst="rect">
            <a:avLst/>
          </a:prstGeom>
          <a:noFill/>
        </p:spPr>
        <p:txBody>
          <a:bodyPr wrap="square" lIns="91440" tIns="45720" rIns="91440" bIns="45720" rtlCol="0" anchor="t">
            <a:spAutoFit/>
          </a:bodyPr>
          <a:lstStyle/>
          <a:p>
            <a:pPr algn="just"/>
            <a:r>
              <a:rPr lang="fr-FR" sz="1400" b="1">
                <a:solidFill>
                  <a:srgbClr val="626A77"/>
                </a:solidFill>
                <a:latin typeface="Poppins"/>
                <a:cs typeface="Poppins"/>
              </a:rPr>
              <a:t>Répartition modale simplifiée</a:t>
            </a:r>
            <a:endParaRPr lang="fr-FR" sz="1400" b="1" dirty="0">
              <a:solidFill>
                <a:srgbClr val="626A77"/>
              </a:solidFill>
              <a:latin typeface="Poppins" panose="00000500000000000000" pitchFamily="2" charset="0"/>
              <a:cs typeface="Poppins" panose="00000500000000000000" pitchFamily="2" charset="0"/>
            </a:endParaRPr>
          </a:p>
        </p:txBody>
      </p:sp>
      <p:sp>
        <p:nvSpPr>
          <p:cNvPr id="6" name="ZoneTexte 5">
            <a:extLst>
              <a:ext uri="{FF2B5EF4-FFF2-40B4-BE49-F238E27FC236}">
                <a16:creationId xmlns:a16="http://schemas.microsoft.com/office/drawing/2014/main" id="{081F7910-255C-7D16-AA4D-1E6466C642F0}"/>
              </a:ext>
            </a:extLst>
          </p:cNvPr>
          <p:cNvSpPr txBox="1"/>
          <p:nvPr/>
        </p:nvSpPr>
        <p:spPr>
          <a:xfrm>
            <a:off x="980009" y="202820"/>
            <a:ext cx="8640960" cy="461665"/>
          </a:xfrm>
          <a:prstGeom prst="rect">
            <a:avLst/>
          </a:prstGeom>
          <a:noFill/>
        </p:spPr>
        <p:txBody>
          <a:bodyPr wrap="square" rtlCol="0">
            <a:spAutoFit/>
          </a:bodyPr>
          <a:lstStyle/>
          <a:p>
            <a:r>
              <a:rPr lang="fr-FR" sz="2400" u="sng" dirty="0">
                <a:solidFill>
                  <a:srgbClr val="626A77"/>
                </a:solidFill>
                <a:latin typeface="Poppins" panose="00000500000000000000" pitchFamily="2" charset="0"/>
                <a:cs typeface="Poppins" panose="00000500000000000000" pitchFamily="2" charset="0"/>
              </a:rPr>
              <a:t>ÉTAT DES LIEUX DES PRATIQUES ACTUELLES</a:t>
            </a:r>
            <a:r>
              <a:rPr lang="fr-FR" sz="2400" dirty="0">
                <a:solidFill>
                  <a:srgbClr val="626A77"/>
                </a:solidFill>
                <a:latin typeface="Poppins" panose="00000500000000000000" pitchFamily="2" charset="0"/>
                <a:cs typeface="Poppins" panose="00000500000000000000" pitchFamily="2" charset="0"/>
              </a:rPr>
              <a:t>  N=1137</a:t>
            </a:r>
          </a:p>
        </p:txBody>
      </p:sp>
      <p:grpSp>
        <p:nvGrpSpPr>
          <p:cNvPr id="9" name="Groupe 8">
            <a:extLst>
              <a:ext uri="{FF2B5EF4-FFF2-40B4-BE49-F238E27FC236}">
                <a16:creationId xmlns:a16="http://schemas.microsoft.com/office/drawing/2014/main" id="{6F3FED00-A4D4-4766-4200-6707486D13AE}"/>
              </a:ext>
            </a:extLst>
          </p:cNvPr>
          <p:cNvGrpSpPr/>
          <p:nvPr/>
        </p:nvGrpSpPr>
        <p:grpSpPr>
          <a:xfrm>
            <a:off x="11874540" y="180300"/>
            <a:ext cx="1006813" cy="788006"/>
            <a:chOff x="10748363" y="213049"/>
            <a:chExt cx="1006813" cy="788006"/>
          </a:xfrm>
        </p:grpSpPr>
        <p:pic>
          <p:nvPicPr>
            <p:cNvPr id="10" name="Image 9">
              <a:extLst>
                <a:ext uri="{FF2B5EF4-FFF2-40B4-BE49-F238E27FC236}">
                  <a16:creationId xmlns:a16="http://schemas.microsoft.com/office/drawing/2014/main" id="{70098557-482E-982B-6793-3303450B61C7}"/>
                </a:ext>
              </a:extLst>
            </p:cNvPr>
            <p:cNvPicPr>
              <a:picLocks noChangeAspect="1"/>
            </p:cNvPicPr>
            <p:nvPr/>
          </p:nvPicPr>
          <p:blipFill>
            <a:blip r:embed="rId5"/>
            <a:stretch>
              <a:fillRect/>
            </a:stretch>
          </p:blipFill>
          <p:spPr>
            <a:xfrm>
              <a:off x="10748363" y="213049"/>
              <a:ext cx="1006813" cy="788006"/>
            </a:xfrm>
            <a:prstGeom prst="rect">
              <a:avLst/>
            </a:prstGeom>
          </p:spPr>
        </p:pic>
        <p:sp>
          <p:nvSpPr>
            <p:cNvPr id="11" name="ZoneTexte 10">
              <a:extLst>
                <a:ext uri="{FF2B5EF4-FFF2-40B4-BE49-F238E27FC236}">
                  <a16:creationId xmlns:a16="http://schemas.microsoft.com/office/drawing/2014/main" id="{EB2665C8-E5F0-BD81-AC21-F9CC3A172953}"/>
                </a:ext>
              </a:extLst>
            </p:cNvPr>
            <p:cNvSpPr txBox="1"/>
            <p:nvPr/>
          </p:nvSpPr>
          <p:spPr>
            <a:xfrm>
              <a:off x="10964544" y="279573"/>
              <a:ext cx="656081" cy="553998"/>
            </a:xfrm>
            <a:prstGeom prst="rect">
              <a:avLst/>
            </a:prstGeom>
            <a:noFill/>
          </p:spPr>
          <p:txBody>
            <a:bodyPr wrap="square" rtlCol="0">
              <a:spAutoFit/>
            </a:bodyPr>
            <a:lstStyle/>
            <a:p>
              <a:pPr algn="ctr"/>
              <a:r>
                <a:rPr lang="fr-FR" b="1" dirty="0">
                  <a:solidFill>
                    <a:srgbClr val="44BC9A"/>
                  </a:solidFill>
                  <a:latin typeface="Poppins" panose="00000500000000000000" pitchFamily="2" charset="0"/>
                  <a:cs typeface="Poppins" panose="00000500000000000000" pitchFamily="2" charset="0"/>
                </a:rPr>
                <a:t>7</a:t>
              </a:r>
            </a:p>
            <a:p>
              <a:pPr algn="ctr"/>
              <a:r>
                <a:rPr lang="fr-FR" sz="1200" b="1" dirty="0">
                  <a:solidFill>
                    <a:srgbClr val="44BC9A"/>
                  </a:solidFill>
                  <a:latin typeface="Poppins" panose="00000500000000000000" pitchFamily="2" charset="0"/>
                  <a:cs typeface="Poppins" panose="00000500000000000000" pitchFamily="2" charset="0"/>
                </a:rPr>
                <a:t>sites</a:t>
              </a:r>
            </a:p>
          </p:txBody>
        </p:sp>
      </p:gr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495300" y="1362075"/>
            <a:ext cx="12022228" cy="4172533"/>
          </a:xfrm>
          <a:prstGeom prst="rect">
            <a:avLst/>
          </a:prstGeom>
        </p:spPr>
      </p:pic>
      <p:sp>
        <p:nvSpPr>
          <p:cNvPr id="6" name="ZoneTexte 5">
            <a:extLst>
              <a:ext uri="{FF2B5EF4-FFF2-40B4-BE49-F238E27FC236}">
                <a16:creationId xmlns:a16="http://schemas.microsoft.com/office/drawing/2014/main" id="{74966B67-C071-CBCB-A0BB-4A6B53B715F1}"/>
              </a:ext>
            </a:extLst>
          </p:cNvPr>
          <p:cNvSpPr txBox="1"/>
          <p:nvPr/>
        </p:nvSpPr>
        <p:spPr>
          <a:xfrm>
            <a:off x="763984" y="5673824"/>
            <a:ext cx="11256566" cy="1169551"/>
          </a:xfrm>
          <a:prstGeom prst="rect">
            <a:avLst/>
          </a:prstGeom>
          <a:noFill/>
        </p:spPr>
        <p:txBody>
          <a:bodyPr wrap="square" lIns="91440" tIns="45720" rIns="91440" bIns="45720" rtlCol="0" anchor="t">
            <a:spAutoFit/>
          </a:bodyPr>
          <a:lstStyle/>
          <a:p>
            <a:pPr algn="just"/>
            <a:r>
              <a:rPr lang="fr-FR" sz="1400">
                <a:solidFill>
                  <a:srgbClr val="626A77"/>
                </a:solidFill>
                <a:latin typeface="Poppins"/>
                <a:cs typeface="Poppins"/>
              </a:rPr>
              <a:t>L’observation des parts modales en fonction des sites d’appartenance révèle toutefois de grandes disparités. Les sites Biotope et Euralliance connaissent des parts modales très similaires, avec une très faible utilisation de la voiture respectivement 31% et 32%. Sur l’ensemble des autres sites en revanche, elle oscille entre 70% et 90%. Sur ces sites et à l’exception du Centre Logistique la part des mobilités alternatives reste toutefois significative (autour de 13%). Notons également une pratique du covoiturage à 9% sur l’UTTA.</a:t>
            </a:r>
          </a:p>
        </p:txBody>
      </p:sp>
      <p:sp>
        <p:nvSpPr>
          <p:cNvPr id="9" name="ZoneTexte 8">
            <a:extLst>
              <a:ext uri="{FF2B5EF4-FFF2-40B4-BE49-F238E27FC236}">
                <a16:creationId xmlns:a16="http://schemas.microsoft.com/office/drawing/2014/main" id="{8FC35428-D4C8-226F-CDEF-DC2D5E07D6F8}"/>
              </a:ext>
            </a:extLst>
          </p:cNvPr>
          <p:cNvSpPr txBox="1"/>
          <p:nvPr/>
        </p:nvSpPr>
        <p:spPr>
          <a:xfrm>
            <a:off x="980009" y="202820"/>
            <a:ext cx="8640960" cy="461665"/>
          </a:xfrm>
          <a:prstGeom prst="rect">
            <a:avLst/>
          </a:prstGeom>
          <a:noFill/>
        </p:spPr>
        <p:txBody>
          <a:bodyPr wrap="square" rtlCol="0">
            <a:spAutoFit/>
          </a:bodyPr>
          <a:lstStyle/>
          <a:p>
            <a:r>
              <a:rPr lang="fr-FR" sz="2400" u="sng" dirty="0">
                <a:solidFill>
                  <a:srgbClr val="626A77"/>
                </a:solidFill>
                <a:latin typeface="Poppins" panose="00000500000000000000" pitchFamily="2" charset="0"/>
                <a:cs typeface="Poppins" panose="00000500000000000000" pitchFamily="2" charset="0"/>
              </a:rPr>
              <a:t>ÉTAT DES LIEUX DES PRATIQUES ACTUELLES</a:t>
            </a:r>
            <a:r>
              <a:rPr lang="fr-FR" sz="2400" dirty="0">
                <a:solidFill>
                  <a:srgbClr val="626A77"/>
                </a:solidFill>
                <a:latin typeface="Poppins" panose="00000500000000000000" pitchFamily="2" charset="0"/>
                <a:cs typeface="Poppins" panose="00000500000000000000" pitchFamily="2" charset="0"/>
              </a:rPr>
              <a:t>  N=1137</a:t>
            </a:r>
          </a:p>
        </p:txBody>
      </p:sp>
      <p:grpSp>
        <p:nvGrpSpPr>
          <p:cNvPr id="10" name="Groupe 9">
            <a:extLst>
              <a:ext uri="{FF2B5EF4-FFF2-40B4-BE49-F238E27FC236}">
                <a16:creationId xmlns:a16="http://schemas.microsoft.com/office/drawing/2014/main" id="{CFF790D6-A520-8EFE-61CC-21AD3C3E1E73}"/>
              </a:ext>
            </a:extLst>
          </p:cNvPr>
          <p:cNvGrpSpPr/>
          <p:nvPr/>
        </p:nvGrpSpPr>
        <p:grpSpPr>
          <a:xfrm>
            <a:off x="11874540" y="180300"/>
            <a:ext cx="1006813" cy="788006"/>
            <a:chOff x="10748363" y="213049"/>
            <a:chExt cx="1006813" cy="788006"/>
          </a:xfrm>
        </p:grpSpPr>
        <p:pic>
          <p:nvPicPr>
            <p:cNvPr id="11" name="Image 10">
              <a:extLst>
                <a:ext uri="{FF2B5EF4-FFF2-40B4-BE49-F238E27FC236}">
                  <a16:creationId xmlns:a16="http://schemas.microsoft.com/office/drawing/2014/main" id="{A734F553-A787-D85F-18FC-C166625A5FFA}"/>
                </a:ext>
              </a:extLst>
            </p:cNvPr>
            <p:cNvPicPr>
              <a:picLocks noChangeAspect="1"/>
            </p:cNvPicPr>
            <p:nvPr/>
          </p:nvPicPr>
          <p:blipFill>
            <a:blip r:embed="rId5"/>
            <a:stretch>
              <a:fillRect/>
            </a:stretch>
          </p:blipFill>
          <p:spPr>
            <a:xfrm>
              <a:off x="10748363" y="213049"/>
              <a:ext cx="1006813" cy="788006"/>
            </a:xfrm>
            <a:prstGeom prst="rect">
              <a:avLst/>
            </a:prstGeom>
          </p:spPr>
        </p:pic>
        <p:sp>
          <p:nvSpPr>
            <p:cNvPr id="12" name="ZoneTexte 11">
              <a:extLst>
                <a:ext uri="{FF2B5EF4-FFF2-40B4-BE49-F238E27FC236}">
                  <a16:creationId xmlns:a16="http://schemas.microsoft.com/office/drawing/2014/main" id="{A493076E-61A5-B340-3B89-BC89C120E579}"/>
                </a:ext>
              </a:extLst>
            </p:cNvPr>
            <p:cNvSpPr txBox="1"/>
            <p:nvPr/>
          </p:nvSpPr>
          <p:spPr>
            <a:xfrm>
              <a:off x="10964544" y="279573"/>
              <a:ext cx="656081" cy="553998"/>
            </a:xfrm>
            <a:prstGeom prst="rect">
              <a:avLst/>
            </a:prstGeom>
            <a:noFill/>
          </p:spPr>
          <p:txBody>
            <a:bodyPr wrap="square" rtlCol="0">
              <a:spAutoFit/>
            </a:bodyPr>
            <a:lstStyle/>
            <a:p>
              <a:pPr algn="ctr"/>
              <a:r>
                <a:rPr lang="fr-FR" b="1" dirty="0">
                  <a:solidFill>
                    <a:srgbClr val="44BC9A"/>
                  </a:solidFill>
                  <a:latin typeface="Poppins" panose="00000500000000000000" pitchFamily="2" charset="0"/>
                  <a:cs typeface="Poppins" panose="00000500000000000000" pitchFamily="2" charset="0"/>
                </a:rPr>
                <a:t>7</a:t>
              </a:r>
            </a:p>
            <a:p>
              <a:pPr algn="ctr"/>
              <a:r>
                <a:rPr lang="fr-FR" sz="1200" b="1" dirty="0">
                  <a:solidFill>
                    <a:srgbClr val="44BC9A"/>
                  </a:solidFill>
                  <a:latin typeface="Poppins" panose="00000500000000000000" pitchFamily="2" charset="0"/>
                  <a:cs typeface="Poppins" panose="00000500000000000000" pitchFamily="2" charset="0"/>
                </a:rPr>
                <a:t>sites</a:t>
              </a:r>
            </a:p>
          </p:txBody>
        </p:sp>
      </p:gr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1809750" y="1495425"/>
            <a:ext cx="9030961" cy="4201111"/>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5" name="New picture"/>
          <p:cNvPicPr/>
          <p:nvPr/>
        </p:nvPicPr>
        <p:blipFill>
          <a:blip r:embed="rId4"/>
          <a:stretch>
            <a:fillRect/>
          </a:stretch>
        </p:blipFill>
        <p:spPr>
          <a:xfrm>
            <a:off x="255346" y="1698265"/>
            <a:ext cx="6059339" cy="2854817"/>
          </a:xfrm>
          <a:prstGeom prst="rect">
            <a:avLst/>
          </a:prstGeom>
        </p:spPr>
      </p:pic>
      <p:pic>
        <p:nvPicPr>
          <p:cNvPr id="6" name="New picture"/>
          <p:cNvPicPr/>
          <p:nvPr/>
        </p:nvPicPr>
        <p:blipFill>
          <a:blip r:embed="rId5"/>
          <a:stretch>
            <a:fillRect/>
          </a:stretch>
        </p:blipFill>
        <p:spPr>
          <a:xfrm>
            <a:off x="6448034" y="2680874"/>
            <a:ext cx="3686690" cy="1981477"/>
          </a:xfrm>
          <a:prstGeom prst="rect">
            <a:avLst/>
          </a:prstGeom>
        </p:spPr>
      </p:pic>
      <p:pic>
        <p:nvPicPr>
          <p:cNvPr id="7" name="New picture"/>
          <p:cNvPicPr/>
          <p:nvPr/>
        </p:nvPicPr>
        <p:blipFill>
          <a:blip r:embed="rId6"/>
          <a:stretch>
            <a:fillRect/>
          </a:stretch>
        </p:blipFill>
        <p:spPr>
          <a:xfrm>
            <a:off x="9219809" y="2680874"/>
            <a:ext cx="3620005" cy="1991003"/>
          </a:xfrm>
          <a:prstGeom prst="rect">
            <a:avLst/>
          </a:prstGeom>
        </p:spPr>
      </p:pic>
      <p:sp>
        <p:nvSpPr>
          <p:cNvPr id="14" name="ZoneTexte 13">
            <a:extLst>
              <a:ext uri="{FF2B5EF4-FFF2-40B4-BE49-F238E27FC236}">
                <a16:creationId xmlns:a16="http://schemas.microsoft.com/office/drawing/2014/main" id="{3A34C549-DF16-8A51-7714-5D2F9E403517}"/>
              </a:ext>
            </a:extLst>
          </p:cNvPr>
          <p:cNvSpPr txBox="1"/>
          <p:nvPr/>
        </p:nvSpPr>
        <p:spPr>
          <a:xfrm>
            <a:off x="686402" y="5457800"/>
            <a:ext cx="11256566" cy="1815882"/>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On observe une forte concentration des répondants à moins de 10 km de leur lieu de travail, représentant 42% de l’ensemble. Néanmoins, plus d’un agent sur cinq habite à plus de 25 km. Cette forte représentation dans les classes extrêmes explique la différence de plus de 4km entre la moyenne des distances, 17,2km et la médiane à 12 km. </a:t>
            </a:r>
          </a:p>
          <a:p>
            <a:pPr algn="just"/>
            <a:endParaRPr lang="fr-FR" sz="1400" dirty="0">
              <a:solidFill>
                <a:srgbClr val="626A77"/>
              </a:solidFill>
              <a:latin typeface="Poppins" panose="00000500000000000000" pitchFamily="2" charset="0"/>
              <a:cs typeface="Poppins" panose="00000500000000000000" pitchFamily="2" charset="0"/>
            </a:endParaRPr>
          </a:p>
          <a:p>
            <a:pPr algn="just"/>
            <a:endParaRPr lang="fr-FR" sz="1400" dirty="0">
              <a:solidFill>
                <a:srgbClr val="626A77"/>
              </a:solidFill>
              <a:latin typeface="Poppins" panose="00000500000000000000" pitchFamily="2" charset="0"/>
              <a:cs typeface="Poppins" panose="00000500000000000000" pitchFamily="2" charset="0"/>
            </a:endParaRPr>
          </a:p>
          <a:p>
            <a:pPr algn="just"/>
            <a:endParaRPr lang="fr-FR" sz="1400" i="1" dirty="0">
              <a:solidFill>
                <a:srgbClr val="626A77"/>
              </a:solidFill>
              <a:latin typeface="Poppins" panose="00000500000000000000" pitchFamily="2" charset="0"/>
              <a:cs typeface="Poppins" panose="00000500000000000000" pitchFamily="2" charset="0"/>
            </a:endParaRPr>
          </a:p>
          <a:p>
            <a:pPr algn="just"/>
            <a:r>
              <a:rPr lang="fr-FR" sz="1400" i="1" dirty="0">
                <a:solidFill>
                  <a:srgbClr val="626A77"/>
                </a:solidFill>
                <a:latin typeface="Poppins" panose="00000500000000000000" pitchFamily="2" charset="0"/>
                <a:cs typeface="Poppins" panose="00000500000000000000" pitchFamily="2" charset="0"/>
              </a:rPr>
              <a:t>NB : distance moyenne dans les Hauts de France : 22,9km, source : Observatoire des territoire – Agence Nationale de la Cohésion des Territoires</a:t>
            </a:r>
          </a:p>
        </p:txBody>
      </p:sp>
      <p:sp>
        <p:nvSpPr>
          <p:cNvPr id="8" name="ZoneTexte 7">
            <a:extLst>
              <a:ext uri="{FF2B5EF4-FFF2-40B4-BE49-F238E27FC236}">
                <a16:creationId xmlns:a16="http://schemas.microsoft.com/office/drawing/2014/main" id="{9AFB19EB-36C6-2CDF-BE3F-3E474E73D87F}"/>
              </a:ext>
            </a:extLst>
          </p:cNvPr>
          <p:cNvSpPr txBox="1"/>
          <p:nvPr/>
        </p:nvSpPr>
        <p:spPr>
          <a:xfrm>
            <a:off x="1124025" y="143111"/>
            <a:ext cx="7139211" cy="461665"/>
          </a:xfrm>
          <a:prstGeom prst="rect">
            <a:avLst/>
          </a:prstGeom>
          <a:noFill/>
        </p:spPr>
        <p:txBody>
          <a:bodyPr wrap="square" rtlCol="0">
            <a:spAutoFit/>
          </a:bodyPr>
          <a:lstStyle/>
          <a:p>
            <a:r>
              <a:rPr lang="fr-FR" sz="2400" u="sng">
                <a:solidFill>
                  <a:srgbClr val="626A77"/>
                </a:solidFill>
                <a:latin typeface="Poppins" panose="00000500000000000000" pitchFamily="2" charset="0"/>
                <a:cs typeface="Poppins" panose="00000500000000000000" pitchFamily="2" charset="0"/>
              </a:rPr>
              <a:t>ORIGINE GÉOGRAPHIQUE DES RÉPONDANTS</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5" name="New picture"/>
          <p:cNvPicPr/>
          <p:nvPr/>
        </p:nvPicPr>
        <p:blipFill>
          <a:blip r:embed="rId4"/>
          <a:stretch>
            <a:fillRect/>
          </a:stretch>
        </p:blipFill>
        <p:spPr>
          <a:xfrm>
            <a:off x="933450" y="1428750"/>
            <a:ext cx="4829849" cy="457264"/>
          </a:xfrm>
          <a:prstGeom prst="rect">
            <a:avLst/>
          </a:prstGeom>
        </p:spPr>
      </p:pic>
      <p:pic>
        <p:nvPicPr>
          <p:cNvPr id="6" name="New picture"/>
          <p:cNvPicPr/>
          <p:nvPr/>
        </p:nvPicPr>
        <p:blipFill>
          <a:blip r:embed="rId5"/>
          <a:stretch>
            <a:fillRect/>
          </a:stretch>
        </p:blipFill>
        <p:spPr>
          <a:xfrm>
            <a:off x="1590675" y="1362075"/>
            <a:ext cx="2657846" cy="676369"/>
          </a:xfrm>
          <a:prstGeom prst="rect">
            <a:avLst/>
          </a:prstGeom>
        </p:spPr>
      </p:pic>
      <p:pic>
        <p:nvPicPr>
          <p:cNvPr id="8" name="New picture"/>
          <p:cNvPicPr/>
          <p:nvPr/>
        </p:nvPicPr>
        <p:blipFill>
          <a:blip r:embed="rId6"/>
          <a:stretch>
            <a:fillRect/>
          </a:stretch>
        </p:blipFill>
        <p:spPr>
          <a:xfrm>
            <a:off x="1362075" y="6019800"/>
            <a:ext cx="10688542" cy="552527"/>
          </a:xfrm>
          <a:prstGeom prst="rect">
            <a:avLst/>
          </a:prstGeom>
        </p:spPr>
      </p:pic>
      <p:pic>
        <p:nvPicPr>
          <p:cNvPr id="10" name="New picture"/>
          <p:cNvPicPr/>
          <p:nvPr/>
        </p:nvPicPr>
        <p:blipFill>
          <a:blip r:embed="rId7"/>
          <a:stretch>
            <a:fillRect/>
          </a:stretch>
        </p:blipFill>
        <p:spPr>
          <a:xfrm>
            <a:off x="933450" y="981075"/>
            <a:ext cx="5887272" cy="447737"/>
          </a:xfrm>
          <a:prstGeom prst="rect">
            <a:avLst/>
          </a:prstGeom>
        </p:spPr>
      </p:pic>
      <p:sp>
        <p:nvSpPr>
          <p:cNvPr id="11" name="ZoneTexte 10">
            <a:extLst>
              <a:ext uri="{FF2B5EF4-FFF2-40B4-BE49-F238E27FC236}">
                <a16:creationId xmlns:a16="http://schemas.microsoft.com/office/drawing/2014/main" id="{DC1EB641-BB4B-48E2-9C8A-C1070647DB27}"/>
              </a:ext>
            </a:extLst>
          </p:cNvPr>
          <p:cNvSpPr txBox="1"/>
          <p:nvPr/>
        </p:nvSpPr>
        <p:spPr>
          <a:xfrm>
            <a:off x="908001" y="993304"/>
            <a:ext cx="6092528" cy="353943"/>
          </a:xfrm>
          <a:prstGeom prst="rect">
            <a:avLst/>
          </a:prstGeom>
          <a:solidFill>
            <a:schemeClr val="bg1"/>
          </a:solidFill>
        </p:spPr>
        <p:txBody>
          <a:bodyPr wrap="square" rtlCol="0">
            <a:spAutoFit/>
          </a:bodyPr>
          <a:lstStyle/>
          <a:p>
            <a:r>
              <a:rPr lang="fr-FR" sz="1700">
                <a:latin typeface="Poppins" panose="00000500000000000000" pitchFamily="2" charset="0"/>
                <a:cs typeface="Poppins" panose="00000500000000000000" pitchFamily="2" charset="0"/>
              </a:rPr>
              <a:t>Période de diffusion : 13/03/2023 – 17/04/2023</a:t>
            </a:r>
          </a:p>
        </p:txBody>
      </p:sp>
      <p:sp>
        <p:nvSpPr>
          <p:cNvPr id="12" name="ZoneTexte 11">
            <a:extLst>
              <a:ext uri="{FF2B5EF4-FFF2-40B4-BE49-F238E27FC236}">
                <a16:creationId xmlns:a16="http://schemas.microsoft.com/office/drawing/2014/main" id="{B0C56AFB-F1A6-4263-761D-64DD699275EF}"/>
              </a:ext>
            </a:extLst>
          </p:cNvPr>
          <p:cNvSpPr txBox="1"/>
          <p:nvPr/>
        </p:nvSpPr>
        <p:spPr>
          <a:xfrm>
            <a:off x="1123950" y="100369"/>
            <a:ext cx="4621309" cy="461665"/>
          </a:xfrm>
          <a:prstGeom prst="rect">
            <a:avLst/>
          </a:prstGeom>
          <a:noFill/>
        </p:spPr>
        <p:txBody>
          <a:bodyPr wrap="square" rtlCol="0">
            <a:spAutoFit/>
          </a:bodyPr>
          <a:lstStyle/>
          <a:p>
            <a:r>
              <a:rPr lang="fr-FR" sz="2400" u="sng" dirty="0">
                <a:solidFill>
                  <a:srgbClr val="626A77"/>
                </a:solidFill>
                <a:latin typeface="Poppins" panose="00000500000000000000" pitchFamily="2" charset="0"/>
                <a:cs typeface="Poppins" panose="00000500000000000000" pitchFamily="2" charset="0"/>
              </a:rPr>
              <a:t>ENQUÊTE</a:t>
            </a:r>
          </a:p>
        </p:txBody>
      </p:sp>
      <p:graphicFrame>
        <p:nvGraphicFramePr>
          <p:cNvPr id="21" name="Tableau 20">
            <a:extLst>
              <a:ext uri="{FF2B5EF4-FFF2-40B4-BE49-F238E27FC236}">
                <a16:creationId xmlns:a16="http://schemas.microsoft.com/office/drawing/2014/main" id="{69E8C306-B805-9553-974A-48558102112F}"/>
              </a:ext>
            </a:extLst>
          </p:cNvPr>
          <p:cNvGraphicFramePr>
            <a:graphicFrameLocks noGrp="1"/>
          </p:cNvGraphicFramePr>
          <p:nvPr>
            <p:extLst>
              <p:ext uri="{D42A27DB-BD31-4B8C-83A1-F6EECF244321}">
                <p14:modId xmlns:p14="http://schemas.microsoft.com/office/powerpoint/2010/main" val="3373232303"/>
              </p:ext>
            </p:extLst>
          </p:nvPr>
        </p:nvGraphicFramePr>
        <p:xfrm>
          <a:off x="933450" y="1967517"/>
          <a:ext cx="8280996" cy="3747528"/>
        </p:xfrm>
        <a:graphic>
          <a:graphicData uri="http://schemas.openxmlformats.org/drawingml/2006/table">
            <a:tbl>
              <a:tblPr/>
              <a:tblGrid>
                <a:gridCol w="3655879">
                  <a:extLst>
                    <a:ext uri="{9D8B030D-6E8A-4147-A177-3AD203B41FA5}">
                      <a16:colId xmlns:a16="http://schemas.microsoft.com/office/drawing/2014/main" val="1893309903"/>
                    </a:ext>
                  </a:extLst>
                </a:gridCol>
                <a:gridCol w="1574223">
                  <a:extLst>
                    <a:ext uri="{9D8B030D-6E8A-4147-A177-3AD203B41FA5}">
                      <a16:colId xmlns:a16="http://schemas.microsoft.com/office/drawing/2014/main" val="3393889927"/>
                    </a:ext>
                  </a:extLst>
                </a:gridCol>
                <a:gridCol w="1525447">
                  <a:extLst>
                    <a:ext uri="{9D8B030D-6E8A-4147-A177-3AD203B41FA5}">
                      <a16:colId xmlns:a16="http://schemas.microsoft.com/office/drawing/2014/main" val="4216244216"/>
                    </a:ext>
                  </a:extLst>
                </a:gridCol>
                <a:gridCol w="1525447">
                  <a:extLst>
                    <a:ext uri="{9D8B030D-6E8A-4147-A177-3AD203B41FA5}">
                      <a16:colId xmlns:a16="http://schemas.microsoft.com/office/drawing/2014/main" val="2622959281"/>
                    </a:ext>
                  </a:extLst>
                </a:gridCol>
              </a:tblGrid>
              <a:tr h="317587">
                <a:tc>
                  <a:txBody>
                    <a:bodyPr/>
                    <a:lstStyle/>
                    <a:p>
                      <a:pPr algn="l" fontAlgn="b"/>
                      <a:endParaRPr lang="fr-FR" sz="1100" b="0" i="0" u="none" strike="noStrike">
                        <a:solidFill>
                          <a:srgbClr val="000000"/>
                        </a:solidFill>
                        <a:effectLst/>
                        <a:latin typeface="Poppins" panose="00000500000000000000" pitchFamily="2"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fr-FR" sz="1100" b="1" i="0" u="none" strike="noStrike">
                          <a:solidFill>
                            <a:srgbClr val="000000"/>
                          </a:solidFill>
                          <a:effectLst/>
                          <a:latin typeface="Poppins" panose="00000500000000000000" pitchFamily="2" charset="0"/>
                        </a:rPr>
                        <a:t>Répondants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1100" b="1" i="0" u="none" strike="noStrike">
                          <a:solidFill>
                            <a:srgbClr val="000000"/>
                          </a:solidFill>
                          <a:effectLst/>
                          <a:latin typeface="Poppins" panose="00000500000000000000" pitchFamily="2" charset="0"/>
                        </a:rPr>
                        <a:t>Effectif total</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1100" b="1" i="0" u="none" strike="noStrike">
                          <a:solidFill>
                            <a:srgbClr val="000000"/>
                          </a:solidFill>
                          <a:effectLst/>
                          <a:latin typeface="Poppins" panose="00000500000000000000" pitchFamily="2" charset="0"/>
                        </a:rPr>
                        <a:t>Taux de réponse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496855"/>
                  </a:ext>
                </a:extLst>
              </a:tr>
              <a:tr h="307001">
                <a:tc>
                  <a:txBody>
                    <a:bodyPr/>
                    <a:lstStyle/>
                    <a:p>
                      <a:pPr algn="l" fontAlgn="b"/>
                      <a:r>
                        <a:rPr lang="fr-FR" sz="1100" b="1" i="0" u="none" strike="noStrike">
                          <a:solidFill>
                            <a:srgbClr val="FFFFFF"/>
                          </a:solidFill>
                          <a:effectLst/>
                          <a:latin typeface="Poppins" panose="00000500000000000000" pitchFamily="2" charset="0"/>
                        </a:rPr>
                        <a:t>  BIOTOPE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44BC9A"/>
                    </a:solidFill>
                  </a:tcPr>
                </a:tc>
                <a:tc>
                  <a:txBody>
                    <a:bodyPr/>
                    <a:lstStyle/>
                    <a:p>
                      <a:pPr algn="r" fontAlgn="b"/>
                      <a:r>
                        <a:rPr lang="fr-FR" sz="1100" b="0" i="0" u="none" strike="noStrike">
                          <a:solidFill>
                            <a:srgbClr val="FFFFFF"/>
                          </a:solidFill>
                          <a:effectLst/>
                          <a:latin typeface="Poppins" panose="00000500000000000000" pitchFamily="2" charset="0"/>
                        </a:rPr>
                        <a:t>628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44BC9A"/>
                    </a:solidFill>
                  </a:tcPr>
                </a:tc>
                <a:tc>
                  <a:txBody>
                    <a:bodyPr/>
                    <a:lstStyle/>
                    <a:p>
                      <a:pPr algn="r" fontAlgn="b"/>
                      <a:r>
                        <a:rPr lang="fr-FR" sz="1100" b="0" i="0" u="none" strike="noStrike">
                          <a:solidFill>
                            <a:srgbClr val="FFFFFF"/>
                          </a:solidFill>
                          <a:effectLst/>
                          <a:latin typeface="Poppins" panose="00000500000000000000" pitchFamily="2" charset="0"/>
                        </a:rPr>
                        <a:t>1625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44BC9A"/>
                    </a:solidFill>
                  </a:tcPr>
                </a:tc>
                <a:tc>
                  <a:txBody>
                    <a:bodyPr/>
                    <a:lstStyle/>
                    <a:p>
                      <a:pPr algn="r" fontAlgn="b"/>
                      <a:r>
                        <a:rPr lang="fr-FR" sz="1100" b="1" i="0" u="none" strike="noStrike">
                          <a:solidFill>
                            <a:srgbClr val="FFFFFF"/>
                          </a:solidFill>
                          <a:effectLst/>
                          <a:latin typeface="Poppins" panose="00000500000000000000" pitchFamily="2" charset="0"/>
                        </a:rPr>
                        <a:t>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44BC9A"/>
                    </a:solidFill>
                  </a:tcPr>
                </a:tc>
                <a:extLst>
                  <a:ext uri="{0D108BD9-81ED-4DB2-BD59-A6C34878D82A}">
                    <a16:rowId xmlns:a16="http://schemas.microsoft.com/office/drawing/2014/main" val="489742313"/>
                  </a:ext>
                </a:extLst>
              </a:tr>
              <a:tr h="307001">
                <a:tc>
                  <a:txBody>
                    <a:bodyPr/>
                    <a:lstStyle/>
                    <a:p>
                      <a:pPr algn="l" fontAlgn="b"/>
                      <a:r>
                        <a:rPr lang="fr-FR" sz="1100" b="1" i="0" u="none" strike="noStrike">
                          <a:solidFill>
                            <a:srgbClr val="000000"/>
                          </a:solidFill>
                          <a:effectLst/>
                          <a:latin typeface="Poppins" panose="00000500000000000000" pitchFamily="2" charset="0"/>
                        </a:rPr>
                        <a:t>  EURALLIANCE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100" b="0" i="0" u="none" strike="noStrike">
                          <a:solidFill>
                            <a:srgbClr val="000000"/>
                          </a:solidFill>
                          <a:effectLst/>
                          <a:latin typeface="Poppins" panose="00000500000000000000" pitchFamily="2" charset="0"/>
                        </a:rPr>
                        <a:t>269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100" b="0" i="0" u="none" strike="noStrike">
                          <a:solidFill>
                            <a:srgbClr val="000000"/>
                          </a:solidFill>
                          <a:effectLst/>
                          <a:latin typeface="Poppins" panose="00000500000000000000" pitchFamily="2" charset="0"/>
                        </a:rPr>
                        <a:t>726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100" b="1" i="0" u="none" strike="noStrike">
                          <a:solidFill>
                            <a:srgbClr val="000000"/>
                          </a:solidFill>
                          <a:effectLst/>
                          <a:latin typeface="Poppins" panose="00000500000000000000" pitchFamily="2" charset="0"/>
                        </a:rPr>
                        <a:t>37%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607257111"/>
                  </a:ext>
                </a:extLst>
              </a:tr>
              <a:tr h="307001">
                <a:tc>
                  <a:txBody>
                    <a:bodyPr/>
                    <a:lstStyle/>
                    <a:p>
                      <a:pPr algn="l" fontAlgn="b"/>
                      <a:r>
                        <a:rPr lang="fr-FR" sz="1100" b="1" i="0" u="none" strike="noStrike">
                          <a:solidFill>
                            <a:srgbClr val="FFFFFF"/>
                          </a:solidFill>
                          <a:effectLst/>
                          <a:latin typeface="Poppins" panose="00000500000000000000" pitchFamily="2" charset="0"/>
                        </a:rPr>
                        <a:t>  CENTRE LOGISTIQUE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44BC9A"/>
                    </a:solidFill>
                  </a:tcPr>
                </a:tc>
                <a:tc>
                  <a:txBody>
                    <a:bodyPr/>
                    <a:lstStyle/>
                    <a:p>
                      <a:pPr algn="r" fontAlgn="b"/>
                      <a:r>
                        <a:rPr lang="fr-FR" sz="1100" b="0" i="0" u="none" strike="noStrike">
                          <a:solidFill>
                            <a:srgbClr val="FFFFFF"/>
                          </a:solidFill>
                          <a:effectLst/>
                          <a:latin typeface="Poppins" panose="00000500000000000000" pitchFamily="2" charset="0"/>
                        </a:rPr>
                        <a:t>18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44BC9A"/>
                    </a:solidFill>
                  </a:tcPr>
                </a:tc>
                <a:tc>
                  <a:txBody>
                    <a:bodyPr/>
                    <a:lstStyle/>
                    <a:p>
                      <a:pPr algn="r" fontAlgn="b"/>
                      <a:r>
                        <a:rPr lang="fr-FR" sz="1100" b="0" i="0" u="none" strike="noStrike">
                          <a:solidFill>
                            <a:srgbClr val="FFFFFF"/>
                          </a:solidFill>
                          <a:effectLst/>
                          <a:latin typeface="Poppins" panose="00000500000000000000" pitchFamily="2" charset="0"/>
                        </a:rPr>
                        <a:t>99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44BC9A"/>
                    </a:solidFill>
                  </a:tcPr>
                </a:tc>
                <a:tc>
                  <a:txBody>
                    <a:bodyPr/>
                    <a:lstStyle/>
                    <a:p>
                      <a:pPr algn="r" fontAlgn="b"/>
                      <a:r>
                        <a:rPr lang="fr-FR" sz="1100" b="1" i="0" u="none" strike="noStrike">
                          <a:solidFill>
                            <a:srgbClr val="FFFFFF"/>
                          </a:solidFill>
                          <a:effectLst/>
                          <a:latin typeface="Poppins" panose="00000500000000000000" pitchFamily="2" charset="0"/>
                        </a:rPr>
                        <a:t>18%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44BC9A"/>
                    </a:solidFill>
                  </a:tcPr>
                </a:tc>
                <a:extLst>
                  <a:ext uri="{0D108BD9-81ED-4DB2-BD59-A6C34878D82A}">
                    <a16:rowId xmlns:a16="http://schemas.microsoft.com/office/drawing/2014/main" val="2149470650"/>
                  </a:ext>
                </a:extLst>
              </a:tr>
              <a:tr h="307001">
                <a:tc>
                  <a:txBody>
                    <a:bodyPr/>
                    <a:lstStyle/>
                    <a:p>
                      <a:pPr algn="l" fontAlgn="b"/>
                      <a:r>
                        <a:rPr lang="fr-FR" sz="1100" b="1" i="0" u="none" strike="noStrike">
                          <a:solidFill>
                            <a:srgbClr val="000000"/>
                          </a:solidFill>
                          <a:effectLst/>
                          <a:latin typeface="Poppins" panose="00000500000000000000" pitchFamily="2" charset="0"/>
                        </a:rPr>
                        <a:t>  UTLS Unité Territoriale Lille Seclin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100" b="0" i="0" u="none" strike="noStrike" dirty="0">
                          <a:solidFill>
                            <a:srgbClr val="000000"/>
                          </a:solidFill>
                          <a:effectLst/>
                          <a:latin typeface="Poppins" panose="00000500000000000000" pitchFamily="2" charset="0"/>
                        </a:rPr>
                        <a:t>93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100" b="0" i="0" u="none" strike="noStrike">
                          <a:solidFill>
                            <a:srgbClr val="000000"/>
                          </a:solidFill>
                          <a:effectLst/>
                          <a:latin typeface="Poppins" panose="00000500000000000000" pitchFamily="2" charset="0"/>
                        </a:rPr>
                        <a:t>138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100" b="1" i="0" u="none" strike="noStrike">
                          <a:solidFill>
                            <a:srgbClr val="000000"/>
                          </a:solidFill>
                          <a:effectLst/>
                          <a:latin typeface="Poppins" panose="00000500000000000000" pitchFamily="2" charset="0"/>
                        </a:rPr>
                        <a:t>67%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388720941"/>
                  </a:ext>
                </a:extLst>
              </a:tr>
              <a:tr h="307001">
                <a:tc>
                  <a:txBody>
                    <a:bodyPr/>
                    <a:lstStyle/>
                    <a:p>
                      <a:pPr algn="l" fontAlgn="b"/>
                      <a:r>
                        <a:rPr lang="fr-FR" sz="1100" b="1" i="0" u="none" strike="noStrike">
                          <a:solidFill>
                            <a:srgbClr val="FFFFFF"/>
                          </a:solidFill>
                          <a:effectLst/>
                          <a:latin typeface="Poppins" panose="00000500000000000000" pitchFamily="2" charset="0"/>
                        </a:rPr>
                        <a:t>  UTML Unité Territoriale Marcq La bassée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44BC9A"/>
                    </a:solidFill>
                  </a:tcPr>
                </a:tc>
                <a:tc>
                  <a:txBody>
                    <a:bodyPr/>
                    <a:lstStyle/>
                    <a:p>
                      <a:pPr algn="r" fontAlgn="b"/>
                      <a:r>
                        <a:rPr lang="fr-FR" sz="1100" b="0" i="0" u="none" strike="noStrike">
                          <a:solidFill>
                            <a:srgbClr val="FFFFFF"/>
                          </a:solidFill>
                          <a:effectLst/>
                          <a:latin typeface="Poppins" panose="00000500000000000000" pitchFamily="2" charset="0"/>
                        </a:rPr>
                        <a:t>47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44BC9A"/>
                    </a:solidFill>
                  </a:tcPr>
                </a:tc>
                <a:tc>
                  <a:txBody>
                    <a:bodyPr/>
                    <a:lstStyle/>
                    <a:p>
                      <a:pPr algn="r" fontAlgn="b"/>
                      <a:r>
                        <a:rPr lang="fr-FR" sz="1100" b="0" i="0" u="none" strike="noStrike">
                          <a:solidFill>
                            <a:srgbClr val="FFFFFF"/>
                          </a:solidFill>
                          <a:effectLst/>
                          <a:latin typeface="Poppins" panose="00000500000000000000" pitchFamily="2" charset="0"/>
                        </a:rPr>
                        <a:t>107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44BC9A"/>
                    </a:solidFill>
                  </a:tcPr>
                </a:tc>
                <a:tc>
                  <a:txBody>
                    <a:bodyPr/>
                    <a:lstStyle/>
                    <a:p>
                      <a:pPr algn="r" fontAlgn="b"/>
                      <a:r>
                        <a:rPr lang="fr-FR" sz="1100" b="1" i="0" u="none" strike="noStrike">
                          <a:solidFill>
                            <a:srgbClr val="FFFFFF"/>
                          </a:solidFill>
                          <a:effectLst/>
                          <a:latin typeface="Poppins" panose="00000500000000000000" pitchFamily="2" charset="0"/>
                        </a:rPr>
                        <a:t>44%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44BC9A"/>
                    </a:solidFill>
                  </a:tcPr>
                </a:tc>
                <a:extLst>
                  <a:ext uri="{0D108BD9-81ED-4DB2-BD59-A6C34878D82A}">
                    <a16:rowId xmlns:a16="http://schemas.microsoft.com/office/drawing/2014/main" val="3816065471"/>
                  </a:ext>
                </a:extLst>
              </a:tr>
              <a:tr h="307001">
                <a:tc>
                  <a:txBody>
                    <a:bodyPr/>
                    <a:lstStyle/>
                    <a:p>
                      <a:pPr algn="l" fontAlgn="b"/>
                      <a:r>
                        <a:rPr lang="fr-FR" sz="1100" b="1" i="0" u="none" strike="noStrike">
                          <a:solidFill>
                            <a:srgbClr val="000000"/>
                          </a:solidFill>
                          <a:effectLst/>
                          <a:latin typeface="Poppins" panose="00000500000000000000" pitchFamily="2" charset="0"/>
                        </a:rPr>
                        <a:t>  UTTA Unité Territoriale Tourcoing Armentières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100" b="0" i="0" u="none" strike="noStrike">
                          <a:solidFill>
                            <a:srgbClr val="000000"/>
                          </a:solidFill>
                          <a:effectLst/>
                          <a:latin typeface="Poppins" panose="00000500000000000000" pitchFamily="2" charset="0"/>
                        </a:rPr>
                        <a:t>54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100" b="0" i="0" u="none" strike="noStrike">
                          <a:solidFill>
                            <a:srgbClr val="000000"/>
                          </a:solidFill>
                          <a:effectLst/>
                          <a:latin typeface="Poppins" panose="00000500000000000000" pitchFamily="2" charset="0"/>
                        </a:rPr>
                        <a:t>107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100" b="1" i="0" u="none" strike="noStrike">
                          <a:solidFill>
                            <a:srgbClr val="000000"/>
                          </a:solidFill>
                          <a:effectLst/>
                          <a:latin typeface="Poppins" panose="00000500000000000000" pitchFamily="2" charset="0"/>
                        </a:rPr>
                        <a:t>50%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065963108"/>
                  </a:ext>
                </a:extLst>
              </a:tr>
              <a:tr h="317587">
                <a:tc>
                  <a:txBody>
                    <a:bodyPr/>
                    <a:lstStyle/>
                    <a:p>
                      <a:pPr algn="l" fontAlgn="b"/>
                      <a:r>
                        <a:rPr lang="fr-FR" sz="1100" b="1" i="0" u="none" strike="noStrike">
                          <a:solidFill>
                            <a:srgbClr val="FFFFFF"/>
                          </a:solidFill>
                          <a:effectLst/>
                          <a:latin typeface="Poppins" panose="00000500000000000000" pitchFamily="2" charset="0"/>
                        </a:rPr>
                        <a:t>  UTRV Unité Territoriale Roubaix Villeneuve d'Ascq</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44BC9A"/>
                    </a:solidFill>
                  </a:tcPr>
                </a:tc>
                <a:tc>
                  <a:txBody>
                    <a:bodyPr/>
                    <a:lstStyle/>
                    <a:p>
                      <a:pPr algn="r" fontAlgn="b"/>
                      <a:r>
                        <a:rPr lang="fr-FR" sz="1100" b="0" i="0" u="none" strike="noStrike">
                          <a:solidFill>
                            <a:srgbClr val="FFFFFF"/>
                          </a:solidFill>
                          <a:effectLst/>
                          <a:latin typeface="Poppins" panose="00000500000000000000" pitchFamily="2" charset="0"/>
                        </a:rPr>
                        <a:t>52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44BC9A"/>
                    </a:solidFill>
                  </a:tcPr>
                </a:tc>
                <a:tc>
                  <a:txBody>
                    <a:bodyPr/>
                    <a:lstStyle/>
                    <a:p>
                      <a:pPr algn="r" fontAlgn="b"/>
                      <a:r>
                        <a:rPr lang="fr-FR" sz="1100" b="0" i="0" u="none" strike="noStrike">
                          <a:solidFill>
                            <a:srgbClr val="FFFFFF"/>
                          </a:solidFill>
                          <a:effectLst/>
                          <a:latin typeface="Poppins" panose="00000500000000000000" pitchFamily="2" charset="0"/>
                        </a:rPr>
                        <a:t>119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44BC9A"/>
                    </a:solidFill>
                  </a:tcPr>
                </a:tc>
                <a:tc>
                  <a:txBody>
                    <a:bodyPr/>
                    <a:lstStyle/>
                    <a:p>
                      <a:pPr algn="r" fontAlgn="b"/>
                      <a:r>
                        <a:rPr lang="fr-FR" sz="1100" b="1" i="0" u="none" strike="noStrike">
                          <a:solidFill>
                            <a:srgbClr val="FFFFFF"/>
                          </a:solidFill>
                          <a:effectLst/>
                          <a:latin typeface="Poppins" panose="00000500000000000000" pitchFamily="2" charset="0"/>
                        </a:rPr>
                        <a:t>44%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44BC9A"/>
                    </a:solidFill>
                  </a:tcPr>
                </a:tc>
                <a:extLst>
                  <a:ext uri="{0D108BD9-81ED-4DB2-BD59-A6C34878D82A}">
                    <a16:rowId xmlns:a16="http://schemas.microsoft.com/office/drawing/2014/main" val="4109587079"/>
                  </a:ext>
                </a:extLst>
              </a:tr>
              <a:tr h="317587">
                <a:tc>
                  <a:txBody>
                    <a:bodyPr/>
                    <a:lstStyle/>
                    <a:p>
                      <a:pPr algn="l" fontAlgn="b"/>
                      <a:endParaRPr lang="fr-FR" sz="1100" b="0" i="0" u="none" strike="noStrike">
                        <a:solidFill>
                          <a:srgbClr val="000000"/>
                        </a:solidFill>
                        <a:effectLst/>
                        <a:latin typeface="Poppins" panose="00000500000000000000" pitchFamily="2"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Poppins" panose="00000500000000000000" pitchFamily="2"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Poppins" panose="00000500000000000000" pitchFamily="2"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100" b="1" i="0" u="none" strike="noStrike">
                        <a:solidFill>
                          <a:srgbClr val="000000"/>
                        </a:solidFill>
                        <a:effectLst/>
                        <a:latin typeface="Poppins" panose="00000500000000000000" pitchFamily="2"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9255740"/>
                  </a:ext>
                </a:extLst>
              </a:tr>
              <a:tr h="317587">
                <a:tc>
                  <a:txBody>
                    <a:bodyPr/>
                    <a:lstStyle/>
                    <a:p>
                      <a:pPr algn="l" fontAlgn="b"/>
                      <a:r>
                        <a:rPr lang="fr-FR" sz="1100" b="1" i="0" u="none" strike="noStrike">
                          <a:solidFill>
                            <a:srgbClr val="000000"/>
                          </a:solidFill>
                          <a:effectLst/>
                          <a:latin typeface="Poppins" panose="00000500000000000000" pitchFamily="2" charset="0"/>
                        </a:rPr>
                        <a:t>  TOTAL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100" b="1" i="0" u="none" strike="noStrike">
                          <a:solidFill>
                            <a:srgbClr val="000000"/>
                          </a:solidFill>
                          <a:effectLst/>
                          <a:latin typeface="Poppins" panose="00000500000000000000" pitchFamily="2" charset="0"/>
                        </a:rPr>
                        <a:t>1161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100" b="1" i="0" u="none" strike="noStrike">
                          <a:solidFill>
                            <a:srgbClr val="000000"/>
                          </a:solidFill>
                          <a:effectLst/>
                          <a:latin typeface="Poppins" panose="00000500000000000000" pitchFamily="2" charset="0"/>
                        </a:rPr>
                        <a:t>2921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100" b="1" i="0" u="none" strike="noStrike">
                          <a:solidFill>
                            <a:srgbClr val="000000"/>
                          </a:solidFill>
                          <a:effectLst/>
                          <a:latin typeface="Poppins" panose="00000500000000000000" pitchFamily="2" charset="0"/>
                        </a:rPr>
                        <a:t>40%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8367066"/>
                  </a:ext>
                </a:extLst>
              </a:tr>
              <a:tr h="317587">
                <a:tc>
                  <a:txBody>
                    <a:bodyPr/>
                    <a:lstStyle/>
                    <a:p>
                      <a:pPr algn="l" fontAlgn="b"/>
                      <a:endParaRPr lang="fr-FR" sz="1100" b="0" i="0" u="none" strike="noStrike">
                        <a:solidFill>
                          <a:srgbClr val="000000"/>
                        </a:solidFill>
                        <a:effectLst/>
                        <a:latin typeface="Poppins" panose="00000500000000000000" pitchFamily="2"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Poppins" panose="00000500000000000000" pitchFamily="2"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Poppins" panose="00000500000000000000" pitchFamily="2"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1100" b="0" i="0" u="none" strike="noStrike">
                        <a:solidFill>
                          <a:srgbClr val="000000"/>
                        </a:solidFill>
                        <a:effectLst/>
                        <a:latin typeface="Poppins" panose="00000500000000000000" pitchFamily="2"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122350958"/>
                  </a:ext>
                </a:extLst>
              </a:tr>
              <a:tr h="317587">
                <a:tc>
                  <a:txBody>
                    <a:bodyPr/>
                    <a:lstStyle/>
                    <a:p>
                      <a:pPr algn="l" fontAlgn="b"/>
                      <a:r>
                        <a:rPr lang="fr-FR" sz="1100" b="1" i="0" u="none" strike="noStrike">
                          <a:solidFill>
                            <a:srgbClr val="000000"/>
                          </a:solidFill>
                          <a:effectLst/>
                          <a:latin typeface="Poppins" panose="00000500000000000000" pitchFamily="2" charset="0"/>
                        </a:rPr>
                        <a:t>  Autre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100" b="1" i="0" u="none" strike="noStrike">
                          <a:solidFill>
                            <a:srgbClr val="000000"/>
                          </a:solidFill>
                          <a:effectLst/>
                          <a:latin typeface="Poppins" panose="00000500000000000000" pitchFamily="2" charset="0"/>
                        </a:rPr>
                        <a:t>107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Poppins" panose="00000500000000000000" pitchFamily="2" charset="0"/>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100" b="0" i="0" u="none" strike="noStrike" dirty="0">
                        <a:solidFill>
                          <a:srgbClr val="000000"/>
                        </a:solidFill>
                        <a:effectLst/>
                        <a:latin typeface="Poppins" panose="00000500000000000000" pitchFamily="2" charset="0"/>
                      </a:endParaRPr>
                    </a:p>
                  </a:txBody>
                  <a:tcPr marL="9525" marR="9525" marT="9525" marB="0" anchor="b">
                    <a:lnL>
                      <a:noFill/>
                    </a:lnL>
                    <a:lnR>
                      <a:noFill/>
                    </a:lnR>
                    <a:lnT>
                      <a:noFill/>
                    </a:lnT>
                    <a:lnB>
                      <a:noFill/>
                    </a:lnB>
                  </a:tcPr>
                </a:tc>
                <a:extLst>
                  <a:ext uri="{0D108BD9-81ED-4DB2-BD59-A6C34878D82A}">
                    <a16:rowId xmlns:a16="http://schemas.microsoft.com/office/drawing/2014/main" val="3044764018"/>
                  </a:ext>
                </a:extLst>
              </a:tr>
            </a:tbl>
          </a:graphicData>
        </a:graphic>
      </p:graphicFrame>
      <p:grpSp>
        <p:nvGrpSpPr>
          <p:cNvPr id="24" name="Groupe 23">
            <a:extLst>
              <a:ext uri="{FF2B5EF4-FFF2-40B4-BE49-F238E27FC236}">
                <a16:creationId xmlns:a16="http://schemas.microsoft.com/office/drawing/2014/main" id="{A21F6F22-0A42-6729-573F-30447D8D303E}"/>
              </a:ext>
            </a:extLst>
          </p:cNvPr>
          <p:cNvGrpSpPr/>
          <p:nvPr/>
        </p:nvGrpSpPr>
        <p:grpSpPr>
          <a:xfrm>
            <a:off x="11926775" y="2869594"/>
            <a:ext cx="1006813" cy="788006"/>
            <a:chOff x="10748363" y="213049"/>
            <a:chExt cx="1006813" cy="788006"/>
          </a:xfrm>
        </p:grpSpPr>
        <p:pic>
          <p:nvPicPr>
            <p:cNvPr id="22" name="Image 21">
              <a:extLst>
                <a:ext uri="{FF2B5EF4-FFF2-40B4-BE49-F238E27FC236}">
                  <a16:creationId xmlns:a16="http://schemas.microsoft.com/office/drawing/2014/main" id="{2DE7B3E8-480A-5A15-F8E1-6F2705C89F2F}"/>
                </a:ext>
              </a:extLst>
            </p:cNvPr>
            <p:cNvPicPr>
              <a:picLocks noChangeAspect="1"/>
            </p:cNvPicPr>
            <p:nvPr/>
          </p:nvPicPr>
          <p:blipFill>
            <a:blip r:embed="rId8"/>
            <a:stretch>
              <a:fillRect/>
            </a:stretch>
          </p:blipFill>
          <p:spPr>
            <a:xfrm>
              <a:off x="10748363" y="213049"/>
              <a:ext cx="1006813" cy="788006"/>
            </a:xfrm>
            <a:prstGeom prst="rect">
              <a:avLst/>
            </a:prstGeom>
          </p:spPr>
        </p:pic>
        <p:sp>
          <p:nvSpPr>
            <p:cNvPr id="23" name="ZoneTexte 22">
              <a:extLst>
                <a:ext uri="{FF2B5EF4-FFF2-40B4-BE49-F238E27FC236}">
                  <a16:creationId xmlns:a16="http://schemas.microsoft.com/office/drawing/2014/main" id="{FBB07580-185B-21F1-A544-E96D398760A3}"/>
                </a:ext>
              </a:extLst>
            </p:cNvPr>
            <p:cNvSpPr txBox="1"/>
            <p:nvPr/>
          </p:nvSpPr>
          <p:spPr>
            <a:xfrm>
              <a:off x="10964544" y="279573"/>
              <a:ext cx="656081" cy="553998"/>
            </a:xfrm>
            <a:prstGeom prst="rect">
              <a:avLst/>
            </a:prstGeom>
            <a:noFill/>
          </p:spPr>
          <p:txBody>
            <a:bodyPr wrap="square" rtlCol="0">
              <a:spAutoFit/>
            </a:bodyPr>
            <a:lstStyle/>
            <a:p>
              <a:pPr algn="ctr"/>
              <a:r>
                <a:rPr lang="fr-FR" b="1" dirty="0">
                  <a:solidFill>
                    <a:srgbClr val="44BC9A"/>
                  </a:solidFill>
                  <a:latin typeface="Poppins" panose="00000500000000000000" pitchFamily="2" charset="0"/>
                  <a:cs typeface="Poppins" panose="00000500000000000000" pitchFamily="2" charset="0"/>
                </a:rPr>
                <a:t>7</a:t>
              </a:r>
            </a:p>
            <a:p>
              <a:pPr algn="ctr"/>
              <a:r>
                <a:rPr lang="fr-FR" sz="1200" b="1" dirty="0">
                  <a:solidFill>
                    <a:srgbClr val="44BC9A"/>
                  </a:solidFill>
                  <a:latin typeface="Poppins" panose="00000500000000000000" pitchFamily="2" charset="0"/>
                  <a:cs typeface="Poppins" panose="00000500000000000000" pitchFamily="2" charset="0"/>
                </a:rPr>
                <a:t>sites</a:t>
              </a:r>
            </a:p>
          </p:txBody>
        </p:sp>
      </p:grpSp>
      <p:pic>
        <p:nvPicPr>
          <p:cNvPr id="25" name="Image 24">
            <a:extLst>
              <a:ext uri="{FF2B5EF4-FFF2-40B4-BE49-F238E27FC236}">
                <a16:creationId xmlns:a16="http://schemas.microsoft.com/office/drawing/2014/main" id="{D062B522-E144-0D96-80AA-6031701E401F}"/>
              </a:ext>
            </a:extLst>
          </p:cNvPr>
          <p:cNvPicPr>
            <a:picLocks noChangeAspect="1"/>
          </p:cNvPicPr>
          <p:nvPr/>
        </p:nvPicPr>
        <p:blipFill>
          <a:blip r:embed="rId9"/>
          <a:stretch>
            <a:fillRect/>
          </a:stretch>
        </p:blipFill>
        <p:spPr>
          <a:xfrm>
            <a:off x="9679125" y="2148112"/>
            <a:ext cx="897148" cy="788006"/>
          </a:xfrm>
          <a:prstGeom prst="rect">
            <a:avLst/>
          </a:prstGeom>
        </p:spPr>
      </p:pic>
      <p:pic>
        <p:nvPicPr>
          <p:cNvPr id="26" name="Image 25">
            <a:extLst>
              <a:ext uri="{FF2B5EF4-FFF2-40B4-BE49-F238E27FC236}">
                <a16:creationId xmlns:a16="http://schemas.microsoft.com/office/drawing/2014/main" id="{7B0F2D9F-2D84-D0BD-2FD7-1426479257C0}"/>
              </a:ext>
            </a:extLst>
          </p:cNvPr>
          <p:cNvPicPr>
            <a:picLocks noChangeAspect="1"/>
          </p:cNvPicPr>
          <p:nvPr/>
        </p:nvPicPr>
        <p:blipFill>
          <a:blip r:embed="rId10"/>
          <a:stretch>
            <a:fillRect/>
          </a:stretch>
        </p:blipFill>
        <p:spPr>
          <a:xfrm>
            <a:off x="9679125" y="3260216"/>
            <a:ext cx="897148" cy="794767"/>
          </a:xfrm>
          <a:prstGeom prst="rect">
            <a:avLst/>
          </a:prstGeom>
        </p:spPr>
      </p:pic>
      <p:sp>
        <p:nvSpPr>
          <p:cNvPr id="27" name="Accolade fermante 26">
            <a:extLst>
              <a:ext uri="{FF2B5EF4-FFF2-40B4-BE49-F238E27FC236}">
                <a16:creationId xmlns:a16="http://schemas.microsoft.com/office/drawing/2014/main" id="{E708132D-F505-B917-7E20-4495E0D6DF26}"/>
              </a:ext>
            </a:extLst>
          </p:cNvPr>
          <p:cNvSpPr/>
          <p:nvPr/>
        </p:nvSpPr>
        <p:spPr>
          <a:xfrm>
            <a:off x="9326732" y="2248275"/>
            <a:ext cx="150222" cy="621319"/>
          </a:xfrm>
          <a:prstGeom prst="rightBrace">
            <a:avLst/>
          </a:prstGeom>
          <a:noFill/>
          <a:ln>
            <a:solidFill>
              <a:srgbClr val="44BC9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8" name="Accolade fermante 27">
            <a:extLst>
              <a:ext uri="{FF2B5EF4-FFF2-40B4-BE49-F238E27FC236}">
                <a16:creationId xmlns:a16="http://schemas.microsoft.com/office/drawing/2014/main" id="{69D98EC0-6CEF-79AE-E13C-CE47F618A140}"/>
              </a:ext>
            </a:extLst>
          </p:cNvPr>
          <p:cNvSpPr/>
          <p:nvPr/>
        </p:nvSpPr>
        <p:spPr>
          <a:xfrm>
            <a:off x="9328150" y="2908300"/>
            <a:ext cx="167774" cy="1537307"/>
          </a:xfrm>
          <a:prstGeom prst="rightBrace">
            <a:avLst/>
          </a:prstGeom>
          <a:noFill/>
          <a:ln>
            <a:solidFill>
              <a:srgbClr val="44BC9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9" name="Accolade fermante 28">
            <a:extLst>
              <a:ext uri="{FF2B5EF4-FFF2-40B4-BE49-F238E27FC236}">
                <a16:creationId xmlns:a16="http://schemas.microsoft.com/office/drawing/2014/main" id="{6FE918C7-D7F0-51C2-3191-E337E7AEBA8F}"/>
              </a:ext>
            </a:extLst>
          </p:cNvPr>
          <p:cNvSpPr/>
          <p:nvPr/>
        </p:nvSpPr>
        <p:spPr>
          <a:xfrm>
            <a:off x="11349161" y="2248275"/>
            <a:ext cx="167774" cy="2197332"/>
          </a:xfrm>
          <a:prstGeom prst="rightBrace">
            <a:avLst/>
          </a:prstGeom>
          <a:noFill/>
          <a:ln>
            <a:solidFill>
              <a:srgbClr val="44BC9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31" name="Image 30" descr="Une image contenant Police, Graphique, texte, capture d’écran&#10;&#10;Description générée automatiquement">
            <a:extLst>
              <a:ext uri="{FF2B5EF4-FFF2-40B4-BE49-F238E27FC236}">
                <a16:creationId xmlns:a16="http://schemas.microsoft.com/office/drawing/2014/main" id="{EE5E9068-69E0-626B-853C-4C61FE6967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115913" y="6950533"/>
            <a:ext cx="1659436" cy="297992"/>
          </a:xfrm>
          <a:prstGeom prst="rect">
            <a:avLst/>
          </a:prstGeom>
        </p:spPr>
      </p:pic>
      <p:graphicFrame>
        <p:nvGraphicFramePr>
          <p:cNvPr id="6" name="Tableau 5">
            <a:extLst>
              <a:ext uri="{FF2B5EF4-FFF2-40B4-BE49-F238E27FC236}">
                <a16:creationId xmlns:a16="http://schemas.microsoft.com/office/drawing/2014/main" id="{48500F92-443D-2A46-4F28-14B94A771143}"/>
              </a:ext>
            </a:extLst>
          </p:cNvPr>
          <p:cNvGraphicFramePr>
            <a:graphicFrameLocks noGrp="1"/>
          </p:cNvGraphicFramePr>
          <p:nvPr>
            <p:extLst>
              <p:ext uri="{D42A27DB-BD31-4B8C-83A1-F6EECF244321}">
                <p14:modId xmlns:p14="http://schemas.microsoft.com/office/powerpoint/2010/main" val="1396849390"/>
              </p:ext>
            </p:extLst>
          </p:nvPr>
        </p:nvGraphicFramePr>
        <p:xfrm>
          <a:off x="857370" y="1851302"/>
          <a:ext cx="3708400" cy="2561660"/>
        </p:xfrm>
        <a:graphic>
          <a:graphicData uri="http://schemas.openxmlformats.org/drawingml/2006/table">
            <a:tbl>
              <a:tblPr/>
              <a:tblGrid>
                <a:gridCol w="1398977">
                  <a:extLst>
                    <a:ext uri="{9D8B030D-6E8A-4147-A177-3AD203B41FA5}">
                      <a16:colId xmlns:a16="http://schemas.microsoft.com/office/drawing/2014/main" val="3904895301"/>
                    </a:ext>
                  </a:extLst>
                </a:gridCol>
                <a:gridCol w="1548075">
                  <a:extLst>
                    <a:ext uri="{9D8B030D-6E8A-4147-A177-3AD203B41FA5}">
                      <a16:colId xmlns:a16="http://schemas.microsoft.com/office/drawing/2014/main" val="2536474141"/>
                    </a:ext>
                  </a:extLst>
                </a:gridCol>
                <a:gridCol w="761348">
                  <a:extLst>
                    <a:ext uri="{9D8B030D-6E8A-4147-A177-3AD203B41FA5}">
                      <a16:colId xmlns:a16="http://schemas.microsoft.com/office/drawing/2014/main" val="1341187658"/>
                    </a:ext>
                  </a:extLst>
                </a:gridCol>
              </a:tblGrid>
              <a:tr h="238664">
                <a:tc>
                  <a:txBody>
                    <a:bodyPr/>
                    <a:lstStyle/>
                    <a:p>
                      <a:pPr algn="l" fontAlgn="b"/>
                      <a:r>
                        <a:rPr lang="fr-FR" sz="1200" b="1" i="0" u="none" strike="noStrike">
                          <a:solidFill>
                            <a:srgbClr val="FFFFFF"/>
                          </a:solidFill>
                          <a:effectLst/>
                          <a:latin typeface="Calibri" panose="020F0502020204030204" pitchFamily="34" charset="0"/>
                        </a:rPr>
                        <a:t>Distance D-T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l" fontAlgn="b"/>
                      <a:r>
                        <a:rPr lang="fr-FR" sz="1200" b="1" i="0" u="none" strike="noStrike">
                          <a:solidFill>
                            <a:srgbClr val="FFFFFF"/>
                          </a:solidFill>
                          <a:effectLst/>
                          <a:latin typeface="Calibri" panose="020F0502020204030204" pitchFamily="34" charset="0"/>
                        </a:rPr>
                        <a:t>Nb</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l" fontAlgn="b"/>
                      <a:r>
                        <a:rPr lang="fr-FR" sz="1200" b="1" i="0" u="none" strike="noStrike">
                          <a:solidFill>
                            <a:srgbClr val="FFFFFF"/>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extLst>
                  <a:ext uri="{0D108BD9-81ED-4DB2-BD59-A6C34878D82A}">
                    <a16:rowId xmlns:a16="http://schemas.microsoft.com/office/drawing/2014/main" val="302944694"/>
                  </a:ext>
                </a:extLst>
              </a:tr>
              <a:tr h="229572">
                <a:tc>
                  <a:txBody>
                    <a:bodyPr/>
                    <a:lstStyle/>
                    <a:p>
                      <a:pPr algn="l" fontAlgn="b"/>
                      <a:r>
                        <a:rPr lang="fr-FR" sz="1200" b="1" i="0" u="none" strike="noStrike" dirty="0">
                          <a:solidFill>
                            <a:srgbClr val="000000"/>
                          </a:solidFill>
                          <a:effectLst/>
                          <a:latin typeface="Calibri" panose="020F0502020204030204" pitchFamily="34" charset="0"/>
                        </a:rPr>
                        <a:t>1 - Moins de 5km</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634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907509978"/>
                  </a:ext>
                </a:extLst>
              </a:tr>
              <a:tr h="229572">
                <a:tc>
                  <a:txBody>
                    <a:bodyPr/>
                    <a:lstStyle/>
                    <a:p>
                      <a:pPr algn="l" fontAlgn="b"/>
                      <a:r>
                        <a:rPr lang="fr-FR" sz="1200" b="1" i="0" u="none" strike="noStrike" dirty="0">
                          <a:solidFill>
                            <a:srgbClr val="000000"/>
                          </a:solidFill>
                          <a:effectLst/>
                          <a:latin typeface="Calibri" panose="020F0502020204030204" pitchFamily="34" charset="0"/>
                        </a:rPr>
                        <a:t>2 - De 5 à 10km</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640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78598827"/>
                  </a:ext>
                </a:extLst>
              </a:tr>
              <a:tr h="229572">
                <a:tc>
                  <a:txBody>
                    <a:bodyPr/>
                    <a:lstStyle/>
                    <a:p>
                      <a:pPr algn="l" fontAlgn="b"/>
                      <a:r>
                        <a:rPr lang="fr-FR" sz="1200" b="1" i="0" u="none" strike="noStrike">
                          <a:solidFill>
                            <a:srgbClr val="000000"/>
                          </a:solidFill>
                          <a:effectLst/>
                          <a:latin typeface="Calibri" panose="020F0502020204030204" pitchFamily="34" charset="0"/>
                        </a:rPr>
                        <a:t>3 - De 10 à 20km</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754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27%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675400057"/>
                  </a:ext>
                </a:extLst>
              </a:tr>
              <a:tr h="229572">
                <a:tc>
                  <a:txBody>
                    <a:bodyPr/>
                    <a:lstStyle/>
                    <a:p>
                      <a:pPr algn="l" fontAlgn="b"/>
                      <a:r>
                        <a:rPr lang="fr-FR" sz="1200" b="1" i="0" u="none" strike="noStrike" dirty="0">
                          <a:solidFill>
                            <a:srgbClr val="000000"/>
                          </a:solidFill>
                          <a:effectLst/>
                          <a:latin typeface="Calibri" panose="020F0502020204030204" pitchFamily="34" charset="0"/>
                        </a:rPr>
                        <a:t>4 - De 20 à 30km</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350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736155883"/>
                  </a:ext>
                </a:extLst>
              </a:tr>
              <a:tr h="229572">
                <a:tc>
                  <a:txBody>
                    <a:bodyPr/>
                    <a:lstStyle/>
                    <a:p>
                      <a:pPr algn="l" fontAlgn="b"/>
                      <a:r>
                        <a:rPr lang="fr-FR" sz="1200" b="1" i="0" u="none" strike="noStrike" dirty="0">
                          <a:solidFill>
                            <a:srgbClr val="000000"/>
                          </a:solidFill>
                          <a:effectLst/>
                          <a:latin typeface="Calibri" panose="020F0502020204030204" pitchFamily="34" charset="0"/>
                        </a:rPr>
                        <a:t>5 - De 30 à 40km</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194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098517676"/>
                  </a:ext>
                </a:extLst>
              </a:tr>
              <a:tr h="229572">
                <a:tc>
                  <a:txBody>
                    <a:bodyPr/>
                    <a:lstStyle/>
                    <a:p>
                      <a:pPr algn="l" fontAlgn="b"/>
                      <a:r>
                        <a:rPr lang="fr-FR" sz="1200" b="1" i="0" u="none" strike="noStrike" dirty="0">
                          <a:solidFill>
                            <a:srgbClr val="000000"/>
                          </a:solidFill>
                          <a:effectLst/>
                          <a:latin typeface="Calibri" panose="020F0502020204030204" pitchFamily="34" charset="0"/>
                        </a:rPr>
                        <a:t>6 - De 40 à 50km</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96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377290482"/>
                  </a:ext>
                </a:extLst>
              </a:tr>
              <a:tr h="229572">
                <a:tc>
                  <a:txBody>
                    <a:bodyPr/>
                    <a:lstStyle/>
                    <a:p>
                      <a:pPr algn="l" fontAlgn="b"/>
                      <a:r>
                        <a:rPr lang="fr-FR" sz="1200" b="1" i="0" u="none" strike="noStrike">
                          <a:solidFill>
                            <a:srgbClr val="000000"/>
                          </a:solidFill>
                          <a:effectLst/>
                          <a:latin typeface="Calibri" panose="020F0502020204030204" pitchFamily="34" charset="0"/>
                        </a:rPr>
                        <a:t>7 - De 50 à 60km</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dirty="0">
                          <a:solidFill>
                            <a:srgbClr val="000000"/>
                          </a:solidFill>
                          <a:effectLst/>
                          <a:latin typeface="Calibri" panose="020F0502020204030204" pitchFamily="34" charset="0"/>
                        </a:rPr>
                        <a:t>59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310989864"/>
                  </a:ext>
                </a:extLst>
              </a:tr>
              <a:tr h="238664">
                <a:tc>
                  <a:txBody>
                    <a:bodyPr/>
                    <a:lstStyle/>
                    <a:p>
                      <a:pPr algn="l" fontAlgn="b"/>
                      <a:r>
                        <a:rPr lang="fr-FR" sz="1200" b="1" i="0" u="none" strike="noStrike" dirty="0">
                          <a:solidFill>
                            <a:srgbClr val="000000"/>
                          </a:solidFill>
                          <a:effectLst/>
                          <a:latin typeface="Calibri" panose="020F0502020204030204" pitchFamily="34" charset="0"/>
                        </a:rPr>
                        <a:t>8 - Plus de 60km</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98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790791"/>
                  </a:ext>
                </a:extLst>
              </a:tr>
              <a:tr h="238664">
                <a:tc>
                  <a:txBody>
                    <a:bodyPr/>
                    <a:lstStyle/>
                    <a:p>
                      <a:pPr algn="l" fontAlgn="b"/>
                      <a:endParaRPr lang="fr-FR" sz="1200" b="0" i="0" u="none" strike="noStrike" dirty="0">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9980977"/>
                  </a:ext>
                </a:extLst>
              </a:tr>
              <a:tr h="238664">
                <a:tc>
                  <a:txBody>
                    <a:bodyPr/>
                    <a:lstStyle/>
                    <a:p>
                      <a:pPr algn="l" fontAlgn="b"/>
                      <a:r>
                        <a:rPr lang="fr-FR" sz="1200" b="1" i="0" u="none" strike="noStrike">
                          <a:solidFill>
                            <a:srgbClr val="FFFFFF"/>
                          </a:solidFill>
                          <a:effectLst/>
                          <a:latin typeface="Calibri" panose="020F0502020204030204" pitchFamily="34" charset="0"/>
                        </a:rPr>
                        <a:t>Total général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r" fontAlgn="b"/>
                      <a:r>
                        <a:rPr lang="fr-FR" sz="1200" b="1" i="0" u="none" strike="noStrike">
                          <a:solidFill>
                            <a:srgbClr val="000000"/>
                          </a:solidFill>
                          <a:effectLst/>
                          <a:latin typeface="Calibri" panose="020F0502020204030204" pitchFamily="34" charset="0"/>
                        </a:rPr>
                        <a:t>2825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200" b="1" i="0" u="none" strike="noStrike" dirty="0">
                          <a:solidFill>
                            <a:srgbClr val="000000"/>
                          </a:solidFill>
                          <a:effectLst/>
                          <a:latin typeface="Calibri" panose="020F0502020204030204" pitchFamily="34" charset="0"/>
                        </a:rPr>
                        <a:t>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0441005"/>
                  </a:ext>
                </a:extLst>
              </a:tr>
            </a:tbl>
          </a:graphicData>
        </a:graphic>
      </p:graphicFrame>
      <p:pic>
        <p:nvPicPr>
          <p:cNvPr id="14" name="Image 13">
            <a:extLst>
              <a:ext uri="{FF2B5EF4-FFF2-40B4-BE49-F238E27FC236}">
                <a16:creationId xmlns:a16="http://schemas.microsoft.com/office/drawing/2014/main" id="{7329A3D9-B568-F897-A1C6-C5D2FF83E4FC}"/>
              </a:ext>
            </a:extLst>
          </p:cNvPr>
          <p:cNvPicPr>
            <a:picLocks noChangeAspect="1"/>
          </p:cNvPicPr>
          <p:nvPr/>
        </p:nvPicPr>
        <p:blipFill rotWithShape="1">
          <a:blip r:embed="rId5"/>
          <a:srcRect l="5731" t="11388" r="10697" b="2388"/>
          <a:stretch/>
        </p:blipFill>
        <p:spPr>
          <a:xfrm>
            <a:off x="5407610" y="847843"/>
            <a:ext cx="7444581" cy="4320481"/>
          </a:xfrm>
          <a:prstGeom prst="rect">
            <a:avLst/>
          </a:prstGeom>
        </p:spPr>
      </p:pic>
      <p:pic>
        <p:nvPicPr>
          <p:cNvPr id="16" name="Image 15">
            <a:extLst>
              <a:ext uri="{FF2B5EF4-FFF2-40B4-BE49-F238E27FC236}">
                <a16:creationId xmlns:a16="http://schemas.microsoft.com/office/drawing/2014/main" id="{7C5F7F7B-4F1F-B0F7-5DD7-4C30BAA315FB}"/>
              </a:ext>
            </a:extLst>
          </p:cNvPr>
          <p:cNvPicPr>
            <a:picLocks noChangeAspect="1"/>
          </p:cNvPicPr>
          <p:nvPr/>
        </p:nvPicPr>
        <p:blipFill>
          <a:blip r:embed="rId6"/>
          <a:stretch>
            <a:fillRect/>
          </a:stretch>
        </p:blipFill>
        <p:spPr>
          <a:xfrm>
            <a:off x="5429711" y="3379978"/>
            <a:ext cx="2329469" cy="1788346"/>
          </a:xfrm>
          <a:prstGeom prst="rect">
            <a:avLst/>
          </a:prstGeom>
        </p:spPr>
      </p:pic>
      <p:pic>
        <p:nvPicPr>
          <p:cNvPr id="18" name="Image 17">
            <a:extLst>
              <a:ext uri="{FF2B5EF4-FFF2-40B4-BE49-F238E27FC236}">
                <a16:creationId xmlns:a16="http://schemas.microsoft.com/office/drawing/2014/main" id="{3963AC64-4EDF-E466-9AC3-C960753FC6B1}"/>
              </a:ext>
            </a:extLst>
          </p:cNvPr>
          <p:cNvPicPr>
            <a:picLocks noChangeAspect="1"/>
          </p:cNvPicPr>
          <p:nvPr/>
        </p:nvPicPr>
        <p:blipFill>
          <a:blip r:embed="rId7"/>
          <a:stretch>
            <a:fillRect/>
          </a:stretch>
        </p:blipFill>
        <p:spPr>
          <a:xfrm>
            <a:off x="1412057" y="5276649"/>
            <a:ext cx="10055256" cy="1199985"/>
          </a:xfrm>
          <a:prstGeom prst="rect">
            <a:avLst/>
          </a:prstGeom>
        </p:spPr>
      </p:pic>
      <p:sp>
        <p:nvSpPr>
          <p:cNvPr id="20" name="ZoneTexte 19">
            <a:extLst>
              <a:ext uri="{FF2B5EF4-FFF2-40B4-BE49-F238E27FC236}">
                <a16:creationId xmlns:a16="http://schemas.microsoft.com/office/drawing/2014/main" id="{8B8355F3-C1D2-E72A-AF9E-C427D99B4451}"/>
              </a:ext>
            </a:extLst>
          </p:cNvPr>
          <p:cNvSpPr txBox="1"/>
          <p:nvPr/>
        </p:nvSpPr>
        <p:spPr>
          <a:xfrm>
            <a:off x="1838521" y="6838476"/>
            <a:ext cx="9628792" cy="410049"/>
          </a:xfrm>
          <a:prstGeom prst="rect">
            <a:avLst/>
          </a:prstGeom>
          <a:noFill/>
        </p:spPr>
        <p:txBody>
          <a:bodyPr wrap="square" rtlCol="0">
            <a:spAutoFit/>
          </a:bodyPr>
          <a:lstStyle/>
          <a:p>
            <a:r>
              <a:rPr lang="fr-FR" sz="1000" i="1" dirty="0">
                <a:solidFill>
                  <a:srgbClr val="5F6673"/>
                </a:solidFill>
              </a:rPr>
              <a:t>* Base CO2 : 0,193 kg/km, source ADEME/DATAGIR)</a:t>
            </a:r>
          </a:p>
          <a:p>
            <a:r>
              <a:rPr lang="fr-FR" sz="1000" i="1" dirty="0">
                <a:solidFill>
                  <a:srgbClr val="CC6427"/>
                </a:solidFill>
              </a:rPr>
              <a:t>* Calculs réalisés sur la base d’une part modale voiture de 42% (base enquête), télétravail pris en compte.</a:t>
            </a:r>
          </a:p>
        </p:txBody>
      </p:sp>
      <p:sp>
        <p:nvSpPr>
          <p:cNvPr id="21" name="ZoneTexte 20">
            <a:extLst>
              <a:ext uri="{FF2B5EF4-FFF2-40B4-BE49-F238E27FC236}">
                <a16:creationId xmlns:a16="http://schemas.microsoft.com/office/drawing/2014/main" id="{1EE2BAD0-2C00-A8E7-3F3E-D6E05C8E984C}"/>
              </a:ext>
            </a:extLst>
          </p:cNvPr>
          <p:cNvSpPr txBox="1"/>
          <p:nvPr/>
        </p:nvSpPr>
        <p:spPr>
          <a:xfrm>
            <a:off x="1124025" y="143111"/>
            <a:ext cx="7139211" cy="461665"/>
          </a:xfrm>
          <a:prstGeom prst="rect">
            <a:avLst/>
          </a:prstGeom>
          <a:noFill/>
        </p:spPr>
        <p:txBody>
          <a:bodyPr wrap="square" rtlCol="0">
            <a:spAutoFit/>
          </a:bodyPr>
          <a:lstStyle/>
          <a:p>
            <a:r>
              <a:rPr lang="fr-FR" sz="2400" u="sng" dirty="0">
                <a:solidFill>
                  <a:srgbClr val="626A77"/>
                </a:solidFill>
                <a:latin typeface="Poppins" panose="00000500000000000000" pitchFamily="2" charset="0"/>
                <a:cs typeface="Poppins" panose="00000500000000000000" pitchFamily="2" charset="0"/>
              </a:rPr>
              <a:t>ORIGINE GÉOGRAPHIQUE DES RÉPONDANTS</a:t>
            </a:r>
          </a:p>
        </p:txBody>
      </p:sp>
    </p:spTree>
    <p:extLst>
      <p:ext uri="{BB962C8B-B14F-4D97-AF65-F5344CB8AC3E}">
        <p14:creationId xmlns:p14="http://schemas.microsoft.com/office/powerpoint/2010/main" val="12513126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8" name="New picture"/>
          <p:cNvPicPr/>
          <p:nvPr/>
        </p:nvPicPr>
        <p:blipFill>
          <a:blip r:embed="rId4"/>
          <a:stretch>
            <a:fillRect/>
          </a:stretch>
        </p:blipFill>
        <p:spPr>
          <a:xfrm>
            <a:off x="34438" y="3000003"/>
            <a:ext cx="3236535" cy="2084549"/>
          </a:xfrm>
          <a:prstGeom prst="rect">
            <a:avLst/>
          </a:prstGeom>
        </p:spPr>
      </p:pic>
      <p:pic>
        <p:nvPicPr>
          <p:cNvPr id="9" name="New picture"/>
          <p:cNvPicPr/>
          <p:nvPr/>
        </p:nvPicPr>
        <p:blipFill>
          <a:blip r:embed="rId5"/>
          <a:stretch>
            <a:fillRect/>
          </a:stretch>
        </p:blipFill>
        <p:spPr>
          <a:xfrm>
            <a:off x="2838533" y="3009528"/>
            <a:ext cx="3280421" cy="2073576"/>
          </a:xfrm>
          <a:prstGeom prst="rect">
            <a:avLst/>
          </a:prstGeom>
        </p:spPr>
      </p:pic>
      <p:pic>
        <p:nvPicPr>
          <p:cNvPr id="10" name="New picture"/>
          <p:cNvPicPr/>
          <p:nvPr/>
        </p:nvPicPr>
        <p:blipFill>
          <a:blip r:embed="rId6"/>
          <a:stretch>
            <a:fillRect/>
          </a:stretch>
        </p:blipFill>
        <p:spPr>
          <a:xfrm>
            <a:off x="6552812" y="3000003"/>
            <a:ext cx="3280421" cy="2062606"/>
          </a:xfrm>
          <a:prstGeom prst="rect">
            <a:avLst/>
          </a:prstGeom>
        </p:spPr>
      </p:pic>
      <p:pic>
        <p:nvPicPr>
          <p:cNvPr id="11" name="New picture"/>
          <p:cNvPicPr/>
          <p:nvPr/>
        </p:nvPicPr>
        <p:blipFill>
          <a:blip r:embed="rId7"/>
          <a:stretch>
            <a:fillRect/>
          </a:stretch>
        </p:blipFill>
        <p:spPr>
          <a:xfrm>
            <a:off x="9391262" y="2980953"/>
            <a:ext cx="3280421" cy="2073576"/>
          </a:xfrm>
          <a:prstGeom prst="rect">
            <a:avLst/>
          </a:prstGeom>
        </p:spPr>
      </p:pic>
      <p:cxnSp>
        <p:nvCxnSpPr>
          <p:cNvPr id="15" name="Connecteur droit 14">
            <a:extLst>
              <a:ext uri="{FF2B5EF4-FFF2-40B4-BE49-F238E27FC236}">
                <a16:creationId xmlns:a16="http://schemas.microsoft.com/office/drawing/2014/main" id="{88F797E2-71FB-7768-8555-65F723EE2494}"/>
              </a:ext>
            </a:extLst>
          </p:cNvPr>
          <p:cNvCxnSpPr>
            <a:cxnSpLocks/>
          </p:cNvCxnSpPr>
          <p:nvPr/>
        </p:nvCxnSpPr>
        <p:spPr>
          <a:xfrm>
            <a:off x="6524625" y="1409725"/>
            <a:ext cx="0" cy="3644804"/>
          </a:xfrm>
          <a:prstGeom prst="line">
            <a:avLst/>
          </a:prstGeom>
          <a:ln>
            <a:solidFill>
              <a:srgbClr val="626A77"/>
            </a:solidFill>
            <a:prstDash val="dash"/>
          </a:ln>
        </p:spPr>
        <p:style>
          <a:lnRef idx="1">
            <a:schemeClr val="accent1"/>
          </a:lnRef>
          <a:fillRef idx="0">
            <a:schemeClr val="accent1"/>
          </a:fillRef>
          <a:effectRef idx="0">
            <a:schemeClr val="accent1"/>
          </a:effectRef>
          <a:fontRef idx="minor">
            <a:schemeClr val="tx1"/>
          </a:fontRef>
        </p:style>
      </p:cxnSp>
      <p:pic>
        <p:nvPicPr>
          <p:cNvPr id="19" name="Image 18">
            <a:extLst>
              <a:ext uri="{FF2B5EF4-FFF2-40B4-BE49-F238E27FC236}">
                <a16:creationId xmlns:a16="http://schemas.microsoft.com/office/drawing/2014/main" id="{E9CE8B56-C4C4-E17B-7321-D6C7066E4C98}"/>
              </a:ext>
            </a:extLst>
          </p:cNvPr>
          <p:cNvPicPr>
            <a:picLocks noChangeAspect="1"/>
          </p:cNvPicPr>
          <p:nvPr/>
        </p:nvPicPr>
        <p:blipFill>
          <a:blip r:embed="rId8"/>
          <a:stretch>
            <a:fillRect/>
          </a:stretch>
        </p:blipFill>
        <p:spPr>
          <a:xfrm>
            <a:off x="4052493" y="1760648"/>
            <a:ext cx="1179018" cy="1035585"/>
          </a:xfrm>
          <a:prstGeom prst="rect">
            <a:avLst/>
          </a:prstGeom>
        </p:spPr>
      </p:pic>
      <p:sp>
        <p:nvSpPr>
          <p:cNvPr id="20" name="ZoneTexte 19">
            <a:extLst>
              <a:ext uri="{FF2B5EF4-FFF2-40B4-BE49-F238E27FC236}">
                <a16:creationId xmlns:a16="http://schemas.microsoft.com/office/drawing/2014/main" id="{0DF428F6-7685-F0F1-BF6C-504E2640F5BF}"/>
              </a:ext>
            </a:extLst>
          </p:cNvPr>
          <p:cNvSpPr txBox="1"/>
          <p:nvPr/>
        </p:nvSpPr>
        <p:spPr>
          <a:xfrm>
            <a:off x="1484065" y="2213606"/>
            <a:ext cx="2903637" cy="307777"/>
          </a:xfrm>
          <a:prstGeom prst="rect">
            <a:avLst/>
          </a:prstGeom>
          <a:noFill/>
        </p:spPr>
        <p:txBody>
          <a:bodyPr wrap="square" rtlCol="0">
            <a:spAutoFit/>
          </a:bodyPr>
          <a:lstStyle/>
          <a:p>
            <a:pPr algn="just"/>
            <a:r>
              <a:rPr lang="fr-FR" sz="1400" b="1" dirty="0">
                <a:solidFill>
                  <a:srgbClr val="626A77"/>
                </a:solidFill>
                <a:latin typeface="Poppins" panose="00000500000000000000" pitchFamily="2" charset="0"/>
                <a:cs typeface="Poppins" panose="00000500000000000000" pitchFamily="2" charset="0"/>
              </a:rPr>
              <a:t>Sites administratifs</a:t>
            </a:r>
          </a:p>
        </p:txBody>
      </p:sp>
      <p:sp>
        <p:nvSpPr>
          <p:cNvPr id="21" name="ZoneTexte 20">
            <a:extLst>
              <a:ext uri="{FF2B5EF4-FFF2-40B4-BE49-F238E27FC236}">
                <a16:creationId xmlns:a16="http://schemas.microsoft.com/office/drawing/2014/main" id="{D3BC0891-915C-0ED0-0B77-3F3919F143D6}"/>
              </a:ext>
            </a:extLst>
          </p:cNvPr>
          <p:cNvSpPr txBox="1"/>
          <p:nvPr/>
        </p:nvSpPr>
        <p:spPr>
          <a:xfrm>
            <a:off x="7939443" y="2072832"/>
            <a:ext cx="2903637" cy="307777"/>
          </a:xfrm>
          <a:prstGeom prst="rect">
            <a:avLst/>
          </a:prstGeom>
          <a:noFill/>
        </p:spPr>
        <p:txBody>
          <a:bodyPr wrap="square" rtlCol="0">
            <a:spAutoFit/>
          </a:bodyPr>
          <a:lstStyle/>
          <a:p>
            <a:pPr algn="just"/>
            <a:r>
              <a:rPr lang="fr-FR" sz="1400" b="1" dirty="0">
                <a:solidFill>
                  <a:srgbClr val="626A77"/>
                </a:solidFill>
                <a:latin typeface="Poppins" panose="00000500000000000000" pitchFamily="2" charset="0"/>
                <a:cs typeface="Poppins" panose="00000500000000000000" pitchFamily="2" charset="0"/>
              </a:rPr>
              <a:t>Unités territoriales</a:t>
            </a:r>
          </a:p>
        </p:txBody>
      </p:sp>
      <p:pic>
        <p:nvPicPr>
          <p:cNvPr id="26" name="Image 25">
            <a:extLst>
              <a:ext uri="{FF2B5EF4-FFF2-40B4-BE49-F238E27FC236}">
                <a16:creationId xmlns:a16="http://schemas.microsoft.com/office/drawing/2014/main" id="{19472F44-4E21-CF91-7253-02D1A964CDE8}"/>
              </a:ext>
            </a:extLst>
          </p:cNvPr>
          <p:cNvPicPr>
            <a:picLocks noChangeAspect="1"/>
          </p:cNvPicPr>
          <p:nvPr/>
        </p:nvPicPr>
        <p:blipFill>
          <a:blip r:embed="rId9"/>
          <a:stretch>
            <a:fillRect/>
          </a:stretch>
        </p:blipFill>
        <p:spPr>
          <a:xfrm>
            <a:off x="10449529" y="1765168"/>
            <a:ext cx="1163885" cy="1031065"/>
          </a:xfrm>
          <a:prstGeom prst="rect">
            <a:avLst/>
          </a:prstGeom>
        </p:spPr>
      </p:pic>
      <p:sp>
        <p:nvSpPr>
          <p:cNvPr id="27" name="ZoneTexte 26">
            <a:extLst>
              <a:ext uri="{FF2B5EF4-FFF2-40B4-BE49-F238E27FC236}">
                <a16:creationId xmlns:a16="http://schemas.microsoft.com/office/drawing/2014/main" id="{5544B97C-7B0D-712F-0615-C3BA8CF21F72}"/>
              </a:ext>
            </a:extLst>
          </p:cNvPr>
          <p:cNvSpPr txBox="1"/>
          <p:nvPr/>
        </p:nvSpPr>
        <p:spPr>
          <a:xfrm>
            <a:off x="686402" y="5611404"/>
            <a:ext cx="11256566" cy="1600438"/>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Les agents qui travaillent à Biotope et Euralliance parcourent des distances plus faibles que ceux travaillant dans les Unités territoriales. La moyenne </a:t>
            </a:r>
            <a:r>
              <a:rPr lang="fr-FR" sz="1400">
                <a:solidFill>
                  <a:srgbClr val="626A77"/>
                </a:solidFill>
                <a:latin typeface="Poppins" panose="00000500000000000000" pitchFamily="2" charset="0"/>
                <a:cs typeface="Poppins" panose="00000500000000000000" pitchFamily="2" charset="0"/>
              </a:rPr>
              <a:t>est</a:t>
            </a:r>
            <a:r>
              <a:rPr lang="fr-FR" sz="1400" dirty="0">
                <a:solidFill>
                  <a:srgbClr val="626A77"/>
                </a:solidFill>
                <a:latin typeface="Poppins" panose="00000500000000000000" pitchFamily="2" charset="0"/>
                <a:cs typeface="Poppins" panose="00000500000000000000" pitchFamily="2" charset="0"/>
              </a:rPr>
              <a:t> inférieure de seulement 1,8km mais l’écart de médiane s’élève à 5km. Cet écart traduit une plus forte concentration de l’habitat autour de la ville centre pour les agents des sites administratifs. Cependant le différentiel moyenne/médiane (6,8km) met également en lumière une forte diffusion de l’habitat au-delà de la 1ere couronne de la Métropole et </a:t>
            </a:r>
            <a:r>
              <a:rPr lang="fr-FR" sz="1400">
                <a:solidFill>
                  <a:srgbClr val="626A77"/>
                </a:solidFill>
                <a:latin typeface="Poppins" panose="00000500000000000000" pitchFamily="2" charset="0"/>
                <a:cs typeface="Poppins" panose="00000500000000000000" pitchFamily="2" charset="0"/>
              </a:rPr>
              <a:t>ce</a:t>
            </a:r>
            <a:r>
              <a:rPr lang="fr-FR" sz="1400" dirty="0">
                <a:solidFill>
                  <a:srgbClr val="626A77"/>
                </a:solidFill>
                <a:latin typeface="Poppins" panose="00000500000000000000" pitchFamily="2" charset="0"/>
                <a:cs typeface="Poppins" panose="00000500000000000000" pitchFamily="2" charset="0"/>
              </a:rPr>
              <a:t> sur des très grandes distances. </a:t>
            </a:r>
            <a:r>
              <a:rPr lang="fr-FR" sz="1400">
                <a:solidFill>
                  <a:srgbClr val="626A77"/>
                </a:solidFill>
                <a:latin typeface="Poppins" panose="00000500000000000000" pitchFamily="2" charset="0"/>
                <a:cs typeface="Poppins" panose="00000500000000000000" pitchFamily="2" charset="0"/>
              </a:rPr>
              <a:t>En revanche</a:t>
            </a:r>
            <a:r>
              <a:rPr lang="fr-FR" sz="1400" dirty="0">
                <a:solidFill>
                  <a:srgbClr val="626A77"/>
                </a:solidFill>
                <a:latin typeface="Poppins" panose="00000500000000000000" pitchFamily="2" charset="0"/>
                <a:cs typeface="Poppins" panose="00000500000000000000" pitchFamily="2" charset="0"/>
              </a:rPr>
              <a:t>, s’ils habitent globalement plus loin</a:t>
            </a:r>
            <a:r>
              <a:rPr lang="fr-FR" sz="1400">
                <a:solidFill>
                  <a:srgbClr val="626A77"/>
                </a:solidFill>
                <a:latin typeface="Poppins" panose="00000500000000000000" pitchFamily="2" charset="0"/>
                <a:cs typeface="Poppins" panose="00000500000000000000" pitchFamily="2" charset="0"/>
              </a:rPr>
              <a:t>, les agents des unités territoriales</a:t>
            </a:r>
            <a:r>
              <a:rPr lang="fr-FR" sz="1400" dirty="0">
                <a:solidFill>
                  <a:srgbClr val="626A77"/>
                </a:solidFill>
                <a:latin typeface="Poppins" panose="00000500000000000000" pitchFamily="2" charset="0"/>
                <a:cs typeface="Poppins" panose="00000500000000000000" pitchFamily="2" charset="0"/>
              </a:rPr>
              <a:t> se répartissent sur le territoire de manière plus homogène et sur de moins grandes distances.</a:t>
            </a:r>
          </a:p>
          <a:p>
            <a:pPr algn="just"/>
            <a:endParaRPr lang="fr-FR" sz="1400" dirty="0">
              <a:solidFill>
                <a:srgbClr val="626A77"/>
              </a:solidFill>
              <a:latin typeface="Poppins" panose="00000500000000000000" pitchFamily="2" charset="0"/>
              <a:cs typeface="Poppins" panose="00000500000000000000" pitchFamily="2" charset="0"/>
            </a:endParaRPr>
          </a:p>
        </p:txBody>
      </p:sp>
      <p:sp>
        <p:nvSpPr>
          <p:cNvPr id="5" name="ZoneTexte 4">
            <a:extLst>
              <a:ext uri="{FF2B5EF4-FFF2-40B4-BE49-F238E27FC236}">
                <a16:creationId xmlns:a16="http://schemas.microsoft.com/office/drawing/2014/main" id="{F14ED545-A69E-8C57-4166-906E270295FE}"/>
              </a:ext>
            </a:extLst>
          </p:cNvPr>
          <p:cNvSpPr txBox="1"/>
          <p:nvPr/>
        </p:nvSpPr>
        <p:spPr>
          <a:xfrm>
            <a:off x="1124025" y="143111"/>
            <a:ext cx="7139211" cy="461665"/>
          </a:xfrm>
          <a:prstGeom prst="rect">
            <a:avLst/>
          </a:prstGeom>
          <a:noFill/>
        </p:spPr>
        <p:txBody>
          <a:bodyPr wrap="square" rtlCol="0">
            <a:spAutoFit/>
          </a:bodyPr>
          <a:lstStyle/>
          <a:p>
            <a:r>
              <a:rPr lang="fr-FR" sz="2400" u="sng" dirty="0">
                <a:solidFill>
                  <a:srgbClr val="626A77"/>
                </a:solidFill>
                <a:latin typeface="Poppins" panose="00000500000000000000" pitchFamily="2" charset="0"/>
                <a:cs typeface="Poppins" panose="00000500000000000000" pitchFamily="2" charset="0"/>
              </a:rPr>
              <a:t>ORIGINE GÉOGRAPHIQUE DES RÉPONDANTS</a:t>
            </a:r>
          </a:p>
        </p:txBody>
      </p:sp>
    </p:spTree>
    <p:extLst>
      <p:ext uri="{BB962C8B-B14F-4D97-AF65-F5344CB8AC3E}">
        <p14:creationId xmlns:p14="http://schemas.microsoft.com/office/powerpoint/2010/main" val="298559080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cxnSp>
        <p:nvCxnSpPr>
          <p:cNvPr id="15" name="Connecteur droit 14">
            <a:extLst>
              <a:ext uri="{FF2B5EF4-FFF2-40B4-BE49-F238E27FC236}">
                <a16:creationId xmlns:a16="http://schemas.microsoft.com/office/drawing/2014/main" id="{88F797E2-71FB-7768-8555-65F723EE2494}"/>
              </a:ext>
            </a:extLst>
          </p:cNvPr>
          <p:cNvCxnSpPr>
            <a:cxnSpLocks/>
          </p:cNvCxnSpPr>
          <p:nvPr/>
        </p:nvCxnSpPr>
        <p:spPr>
          <a:xfrm>
            <a:off x="6524625" y="1409725"/>
            <a:ext cx="0" cy="4551251"/>
          </a:xfrm>
          <a:prstGeom prst="line">
            <a:avLst/>
          </a:prstGeom>
          <a:ln>
            <a:solidFill>
              <a:srgbClr val="626A77"/>
            </a:solidFill>
            <a:prstDash val="dash"/>
          </a:ln>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51C151AE-F627-05AE-325A-8E25F6A35C33}"/>
              </a:ext>
            </a:extLst>
          </p:cNvPr>
          <p:cNvPicPr>
            <a:picLocks noChangeAspect="1"/>
          </p:cNvPicPr>
          <p:nvPr/>
        </p:nvPicPr>
        <p:blipFill>
          <a:blip r:embed="rId4"/>
          <a:stretch>
            <a:fillRect/>
          </a:stretch>
        </p:blipFill>
        <p:spPr>
          <a:xfrm>
            <a:off x="237646" y="1409725"/>
            <a:ext cx="6048710" cy="3441576"/>
          </a:xfrm>
          <a:prstGeom prst="rect">
            <a:avLst/>
          </a:prstGeom>
        </p:spPr>
      </p:pic>
      <p:pic>
        <p:nvPicPr>
          <p:cNvPr id="17" name="Image 16">
            <a:extLst>
              <a:ext uri="{FF2B5EF4-FFF2-40B4-BE49-F238E27FC236}">
                <a16:creationId xmlns:a16="http://schemas.microsoft.com/office/drawing/2014/main" id="{D07D1C8B-125F-686E-AD27-94F9876DE4B3}"/>
              </a:ext>
            </a:extLst>
          </p:cNvPr>
          <p:cNvPicPr>
            <a:picLocks noChangeAspect="1"/>
          </p:cNvPicPr>
          <p:nvPr/>
        </p:nvPicPr>
        <p:blipFill rotWithShape="1">
          <a:blip r:embed="rId5"/>
          <a:srcRect l="716"/>
          <a:stretch/>
        </p:blipFill>
        <p:spPr>
          <a:xfrm>
            <a:off x="6740649" y="1409725"/>
            <a:ext cx="6002495" cy="3441576"/>
          </a:xfrm>
          <a:prstGeom prst="rect">
            <a:avLst/>
          </a:prstGeom>
        </p:spPr>
      </p:pic>
      <p:pic>
        <p:nvPicPr>
          <p:cNvPr id="23" name="Image 22">
            <a:extLst>
              <a:ext uri="{FF2B5EF4-FFF2-40B4-BE49-F238E27FC236}">
                <a16:creationId xmlns:a16="http://schemas.microsoft.com/office/drawing/2014/main" id="{04451B74-665F-963F-AED0-A4447C3E8EDC}"/>
              </a:ext>
            </a:extLst>
          </p:cNvPr>
          <p:cNvPicPr>
            <a:picLocks noChangeAspect="1"/>
          </p:cNvPicPr>
          <p:nvPr/>
        </p:nvPicPr>
        <p:blipFill>
          <a:blip r:embed="rId6"/>
          <a:stretch>
            <a:fillRect/>
          </a:stretch>
        </p:blipFill>
        <p:spPr>
          <a:xfrm>
            <a:off x="3860329" y="5200241"/>
            <a:ext cx="1179018" cy="1035585"/>
          </a:xfrm>
          <a:prstGeom prst="rect">
            <a:avLst/>
          </a:prstGeom>
        </p:spPr>
      </p:pic>
      <p:sp>
        <p:nvSpPr>
          <p:cNvPr id="24" name="ZoneTexte 23">
            <a:extLst>
              <a:ext uri="{FF2B5EF4-FFF2-40B4-BE49-F238E27FC236}">
                <a16:creationId xmlns:a16="http://schemas.microsoft.com/office/drawing/2014/main" id="{5A5750E9-F55E-A1E5-2B5F-FBC7409F76E0}"/>
              </a:ext>
            </a:extLst>
          </p:cNvPr>
          <p:cNvSpPr txBox="1"/>
          <p:nvPr/>
        </p:nvSpPr>
        <p:spPr>
          <a:xfrm>
            <a:off x="1291901" y="5582812"/>
            <a:ext cx="2903637" cy="307777"/>
          </a:xfrm>
          <a:prstGeom prst="rect">
            <a:avLst/>
          </a:prstGeom>
          <a:noFill/>
        </p:spPr>
        <p:txBody>
          <a:bodyPr wrap="square" rtlCol="0">
            <a:spAutoFit/>
          </a:bodyPr>
          <a:lstStyle/>
          <a:p>
            <a:pPr algn="just"/>
            <a:r>
              <a:rPr lang="fr-FR" sz="1400" b="1" dirty="0">
                <a:solidFill>
                  <a:srgbClr val="626A77"/>
                </a:solidFill>
                <a:latin typeface="Poppins" panose="00000500000000000000" pitchFamily="2" charset="0"/>
                <a:cs typeface="Poppins" panose="00000500000000000000" pitchFamily="2" charset="0"/>
              </a:rPr>
              <a:t>Sites administratifs</a:t>
            </a:r>
          </a:p>
        </p:txBody>
      </p:sp>
      <p:sp>
        <p:nvSpPr>
          <p:cNvPr id="25" name="ZoneTexte 24">
            <a:extLst>
              <a:ext uri="{FF2B5EF4-FFF2-40B4-BE49-F238E27FC236}">
                <a16:creationId xmlns:a16="http://schemas.microsoft.com/office/drawing/2014/main" id="{E4ED5EA4-6084-5D43-60A3-D5B3591B3893}"/>
              </a:ext>
            </a:extLst>
          </p:cNvPr>
          <p:cNvSpPr txBox="1"/>
          <p:nvPr/>
        </p:nvSpPr>
        <p:spPr>
          <a:xfrm>
            <a:off x="7747279" y="5582812"/>
            <a:ext cx="2903637" cy="307777"/>
          </a:xfrm>
          <a:prstGeom prst="rect">
            <a:avLst/>
          </a:prstGeom>
          <a:noFill/>
        </p:spPr>
        <p:txBody>
          <a:bodyPr wrap="square" rtlCol="0">
            <a:spAutoFit/>
          </a:bodyPr>
          <a:lstStyle/>
          <a:p>
            <a:pPr algn="just"/>
            <a:r>
              <a:rPr lang="fr-FR" sz="1400" b="1" dirty="0">
                <a:solidFill>
                  <a:srgbClr val="626A77"/>
                </a:solidFill>
                <a:latin typeface="Poppins" panose="00000500000000000000" pitchFamily="2" charset="0"/>
                <a:cs typeface="Poppins" panose="00000500000000000000" pitchFamily="2" charset="0"/>
              </a:rPr>
              <a:t>Unités territoriales</a:t>
            </a:r>
          </a:p>
        </p:txBody>
      </p:sp>
      <p:pic>
        <p:nvPicPr>
          <p:cNvPr id="28" name="Image 27">
            <a:extLst>
              <a:ext uri="{FF2B5EF4-FFF2-40B4-BE49-F238E27FC236}">
                <a16:creationId xmlns:a16="http://schemas.microsoft.com/office/drawing/2014/main" id="{7C148979-F29F-6E0D-DCEE-7A55AB1F0FC7}"/>
              </a:ext>
            </a:extLst>
          </p:cNvPr>
          <p:cNvPicPr>
            <a:picLocks noChangeAspect="1"/>
          </p:cNvPicPr>
          <p:nvPr/>
        </p:nvPicPr>
        <p:blipFill>
          <a:blip r:embed="rId7"/>
          <a:stretch>
            <a:fillRect/>
          </a:stretch>
        </p:blipFill>
        <p:spPr>
          <a:xfrm>
            <a:off x="10197033" y="5137666"/>
            <a:ext cx="1163885" cy="1031065"/>
          </a:xfrm>
          <a:prstGeom prst="rect">
            <a:avLst/>
          </a:prstGeom>
        </p:spPr>
      </p:pic>
      <p:pic>
        <p:nvPicPr>
          <p:cNvPr id="31" name="Image 30" descr="Une image contenant Police, Graphique, texte, capture d’écran&#10;&#10;Description générée automatiquement">
            <a:extLst>
              <a:ext uri="{FF2B5EF4-FFF2-40B4-BE49-F238E27FC236}">
                <a16:creationId xmlns:a16="http://schemas.microsoft.com/office/drawing/2014/main" id="{EE5E9068-69E0-626B-853C-4C61FE6967D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0000"/>
          <a:stretch/>
        </p:blipFill>
        <p:spPr>
          <a:xfrm>
            <a:off x="115913" y="6950533"/>
            <a:ext cx="1659436" cy="297992"/>
          </a:xfrm>
          <a:prstGeom prst="rect">
            <a:avLst/>
          </a:prstGeom>
        </p:spPr>
      </p:pic>
      <p:sp>
        <p:nvSpPr>
          <p:cNvPr id="5" name="ZoneTexte 4">
            <a:extLst>
              <a:ext uri="{FF2B5EF4-FFF2-40B4-BE49-F238E27FC236}">
                <a16:creationId xmlns:a16="http://schemas.microsoft.com/office/drawing/2014/main" id="{DC43149C-D196-1D4F-1A7A-BFCCFDA65532}"/>
              </a:ext>
            </a:extLst>
          </p:cNvPr>
          <p:cNvSpPr txBox="1"/>
          <p:nvPr/>
        </p:nvSpPr>
        <p:spPr>
          <a:xfrm>
            <a:off x="1124025" y="143111"/>
            <a:ext cx="7139211" cy="461665"/>
          </a:xfrm>
          <a:prstGeom prst="rect">
            <a:avLst/>
          </a:prstGeom>
          <a:noFill/>
        </p:spPr>
        <p:txBody>
          <a:bodyPr wrap="square" rtlCol="0">
            <a:spAutoFit/>
          </a:bodyPr>
          <a:lstStyle/>
          <a:p>
            <a:r>
              <a:rPr lang="fr-FR" sz="2400" u="sng" dirty="0">
                <a:solidFill>
                  <a:srgbClr val="626A77"/>
                </a:solidFill>
                <a:latin typeface="Poppins" panose="00000500000000000000" pitchFamily="2" charset="0"/>
                <a:cs typeface="Poppins" panose="00000500000000000000" pitchFamily="2" charset="0"/>
              </a:rPr>
              <a:t>ORIGINE GÉOGRAPHIQUE DES RÉPONDANTS</a:t>
            </a:r>
          </a:p>
        </p:txBody>
      </p:sp>
    </p:spTree>
    <p:extLst>
      <p:ext uri="{BB962C8B-B14F-4D97-AF65-F5344CB8AC3E}">
        <p14:creationId xmlns:p14="http://schemas.microsoft.com/office/powerpoint/2010/main" val="391867676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FFDD297B-7ED8-E7EB-5D77-F921746407A4}"/>
              </a:ext>
            </a:extLst>
          </p:cNvPr>
          <p:cNvPicPr>
            <a:picLocks noChangeAspect="1"/>
          </p:cNvPicPr>
          <p:nvPr/>
        </p:nvPicPr>
        <p:blipFill>
          <a:blip r:embed="rId2"/>
          <a:stretch>
            <a:fillRect/>
          </a:stretch>
        </p:blipFill>
        <p:spPr>
          <a:xfrm>
            <a:off x="5007573" y="1286360"/>
            <a:ext cx="7868897" cy="5069598"/>
          </a:xfrm>
          <a:prstGeom prst="rect">
            <a:avLst/>
          </a:prstGeom>
          <a:effectLst>
            <a:outerShdw blurRad="50800" dist="38100" dir="2700000" algn="tl" rotWithShape="0">
              <a:prstClr val="black">
                <a:alpha val="40000"/>
              </a:prstClr>
            </a:outerShdw>
          </a:effectLst>
        </p:spPr>
      </p:pic>
      <p:pic>
        <p:nvPicPr>
          <p:cNvPr id="2" name="Image 1" descr="Une image contenant Police, Graphique, texte, capture d’écran&#10;&#10;Description générée automatiquement">
            <a:extLst>
              <a:ext uri="{FF2B5EF4-FFF2-40B4-BE49-F238E27FC236}">
                <a16:creationId xmlns:a16="http://schemas.microsoft.com/office/drawing/2014/main" id="{35591D81-3A3E-DE71-65E8-A03BBA6F50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115913" y="6950533"/>
            <a:ext cx="1659436" cy="297992"/>
          </a:xfrm>
          <a:prstGeom prst="rect">
            <a:avLst/>
          </a:prstGeom>
        </p:spPr>
      </p:pic>
      <p:sp>
        <p:nvSpPr>
          <p:cNvPr id="3" name="ZoneTexte 2">
            <a:extLst>
              <a:ext uri="{FF2B5EF4-FFF2-40B4-BE49-F238E27FC236}">
                <a16:creationId xmlns:a16="http://schemas.microsoft.com/office/drawing/2014/main" id="{50FB19FD-A32D-6162-8E43-5814FB0AF425}"/>
              </a:ext>
            </a:extLst>
          </p:cNvPr>
          <p:cNvSpPr txBox="1"/>
          <p:nvPr/>
        </p:nvSpPr>
        <p:spPr>
          <a:xfrm>
            <a:off x="857369" y="204677"/>
            <a:ext cx="10635808" cy="461665"/>
          </a:xfrm>
          <a:prstGeom prst="rect">
            <a:avLst/>
          </a:prstGeom>
          <a:noFill/>
        </p:spPr>
        <p:txBody>
          <a:bodyPr wrap="square" rtlCol="0">
            <a:spAutoFit/>
          </a:bodyPr>
          <a:lstStyle/>
          <a:p>
            <a:r>
              <a:rPr lang="fr-FR" sz="2400" u="sng" dirty="0">
                <a:solidFill>
                  <a:srgbClr val="626A77"/>
                </a:solidFill>
                <a:latin typeface="Poppins" panose="00000500000000000000" pitchFamily="2" charset="0"/>
                <a:cs typeface="Poppins" panose="00000500000000000000" pitchFamily="2" charset="0"/>
              </a:rPr>
              <a:t>ACCESSIBILITÉ EN VOITURE</a:t>
            </a:r>
          </a:p>
        </p:txBody>
      </p:sp>
      <p:pic>
        <p:nvPicPr>
          <p:cNvPr id="4" name="New picture">
            <a:extLst>
              <a:ext uri="{FF2B5EF4-FFF2-40B4-BE49-F238E27FC236}">
                <a16:creationId xmlns:a16="http://schemas.microsoft.com/office/drawing/2014/main" id="{0392A0CC-43CC-6F62-959E-ED954C28D8B3}"/>
              </a:ext>
            </a:extLst>
          </p:cNvPr>
          <p:cNvPicPr/>
          <p:nvPr/>
        </p:nvPicPr>
        <p:blipFill>
          <a:blip r:embed="rId4"/>
          <a:stretch>
            <a:fillRect/>
          </a:stretch>
        </p:blipFill>
        <p:spPr>
          <a:xfrm>
            <a:off x="0" y="0"/>
            <a:ext cx="857370" cy="847843"/>
          </a:xfrm>
          <a:prstGeom prst="rect">
            <a:avLst/>
          </a:prstGeom>
        </p:spPr>
      </p:pic>
      <p:grpSp>
        <p:nvGrpSpPr>
          <p:cNvPr id="5" name="Groupe 4">
            <a:extLst>
              <a:ext uri="{FF2B5EF4-FFF2-40B4-BE49-F238E27FC236}">
                <a16:creationId xmlns:a16="http://schemas.microsoft.com/office/drawing/2014/main" id="{E368B2D0-A8F8-1382-FDEB-D5836AD6FFD9}"/>
              </a:ext>
            </a:extLst>
          </p:cNvPr>
          <p:cNvGrpSpPr/>
          <p:nvPr/>
        </p:nvGrpSpPr>
        <p:grpSpPr>
          <a:xfrm>
            <a:off x="11874540" y="180300"/>
            <a:ext cx="1006813" cy="788006"/>
            <a:chOff x="10748363" y="213049"/>
            <a:chExt cx="1006813" cy="788006"/>
          </a:xfrm>
        </p:grpSpPr>
        <p:pic>
          <p:nvPicPr>
            <p:cNvPr id="6" name="Image 5">
              <a:extLst>
                <a:ext uri="{FF2B5EF4-FFF2-40B4-BE49-F238E27FC236}">
                  <a16:creationId xmlns:a16="http://schemas.microsoft.com/office/drawing/2014/main" id="{5D3D8EAE-5124-5B6E-8403-B3E61D293EBB}"/>
                </a:ext>
              </a:extLst>
            </p:cNvPr>
            <p:cNvPicPr>
              <a:picLocks noChangeAspect="1"/>
            </p:cNvPicPr>
            <p:nvPr/>
          </p:nvPicPr>
          <p:blipFill>
            <a:blip r:embed="rId5"/>
            <a:stretch>
              <a:fillRect/>
            </a:stretch>
          </p:blipFill>
          <p:spPr>
            <a:xfrm>
              <a:off x="10748363" y="213049"/>
              <a:ext cx="1006813" cy="788006"/>
            </a:xfrm>
            <a:prstGeom prst="rect">
              <a:avLst/>
            </a:prstGeom>
          </p:spPr>
        </p:pic>
        <p:sp>
          <p:nvSpPr>
            <p:cNvPr id="7" name="ZoneTexte 6">
              <a:extLst>
                <a:ext uri="{FF2B5EF4-FFF2-40B4-BE49-F238E27FC236}">
                  <a16:creationId xmlns:a16="http://schemas.microsoft.com/office/drawing/2014/main" id="{3B02D574-C664-40CF-A371-5680D8B54D0D}"/>
                </a:ext>
              </a:extLst>
            </p:cNvPr>
            <p:cNvSpPr txBox="1"/>
            <p:nvPr/>
          </p:nvSpPr>
          <p:spPr>
            <a:xfrm>
              <a:off x="10964544" y="279573"/>
              <a:ext cx="656081" cy="553998"/>
            </a:xfrm>
            <a:prstGeom prst="rect">
              <a:avLst/>
            </a:prstGeom>
            <a:noFill/>
          </p:spPr>
          <p:txBody>
            <a:bodyPr wrap="square" rtlCol="0">
              <a:spAutoFit/>
            </a:bodyPr>
            <a:lstStyle/>
            <a:p>
              <a:pPr algn="ctr"/>
              <a:r>
                <a:rPr lang="fr-FR" b="1" dirty="0">
                  <a:solidFill>
                    <a:srgbClr val="44BC9A"/>
                  </a:solidFill>
                  <a:latin typeface="Poppins" panose="00000500000000000000" pitchFamily="2" charset="0"/>
                  <a:cs typeface="Poppins" panose="00000500000000000000" pitchFamily="2" charset="0"/>
                </a:rPr>
                <a:t>7</a:t>
              </a:r>
            </a:p>
            <a:p>
              <a:pPr algn="ctr"/>
              <a:r>
                <a:rPr lang="fr-FR" sz="1200" b="1" dirty="0">
                  <a:solidFill>
                    <a:srgbClr val="44BC9A"/>
                  </a:solidFill>
                  <a:latin typeface="Poppins" panose="00000500000000000000" pitchFamily="2" charset="0"/>
                  <a:cs typeface="Poppins" panose="00000500000000000000" pitchFamily="2" charset="0"/>
                </a:rPr>
                <a:t>sites</a:t>
              </a:r>
            </a:p>
          </p:txBody>
        </p:sp>
      </p:grpSp>
      <p:pic>
        <p:nvPicPr>
          <p:cNvPr id="13" name="Image 12">
            <a:extLst>
              <a:ext uri="{FF2B5EF4-FFF2-40B4-BE49-F238E27FC236}">
                <a16:creationId xmlns:a16="http://schemas.microsoft.com/office/drawing/2014/main" id="{2A0396F1-3D62-DFE7-26D6-92967CD0862F}"/>
              </a:ext>
            </a:extLst>
          </p:cNvPr>
          <p:cNvPicPr>
            <a:picLocks noChangeAspect="1"/>
          </p:cNvPicPr>
          <p:nvPr/>
        </p:nvPicPr>
        <p:blipFill rotWithShape="1">
          <a:blip r:embed="rId6"/>
          <a:srcRect r="46198"/>
          <a:stretch/>
        </p:blipFill>
        <p:spPr>
          <a:xfrm>
            <a:off x="11490444" y="4593704"/>
            <a:ext cx="1386026" cy="1762254"/>
          </a:xfrm>
          <a:prstGeom prst="rect">
            <a:avLst/>
          </a:prstGeom>
        </p:spPr>
      </p:pic>
      <p:graphicFrame>
        <p:nvGraphicFramePr>
          <p:cNvPr id="17" name="Tableau 16">
            <a:extLst>
              <a:ext uri="{FF2B5EF4-FFF2-40B4-BE49-F238E27FC236}">
                <a16:creationId xmlns:a16="http://schemas.microsoft.com/office/drawing/2014/main" id="{00BFBCFB-5808-4231-D304-D931838030F9}"/>
              </a:ext>
            </a:extLst>
          </p:cNvPr>
          <p:cNvGraphicFramePr>
            <a:graphicFrameLocks noGrp="1"/>
          </p:cNvGraphicFramePr>
          <p:nvPr>
            <p:extLst>
              <p:ext uri="{D42A27DB-BD31-4B8C-83A1-F6EECF244321}">
                <p14:modId xmlns:p14="http://schemas.microsoft.com/office/powerpoint/2010/main" val="3685890294"/>
              </p:ext>
            </p:extLst>
          </p:nvPr>
        </p:nvGraphicFramePr>
        <p:xfrm>
          <a:off x="259929" y="1286360"/>
          <a:ext cx="4536504" cy="1943100"/>
        </p:xfrm>
        <a:graphic>
          <a:graphicData uri="http://schemas.openxmlformats.org/drawingml/2006/table">
            <a:tbl>
              <a:tblPr/>
              <a:tblGrid>
                <a:gridCol w="1512168">
                  <a:extLst>
                    <a:ext uri="{9D8B030D-6E8A-4147-A177-3AD203B41FA5}">
                      <a16:colId xmlns:a16="http://schemas.microsoft.com/office/drawing/2014/main" val="3316695285"/>
                    </a:ext>
                  </a:extLst>
                </a:gridCol>
                <a:gridCol w="2092975">
                  <a:extLst>
                    <a:ext uri="{9D8B030D-6E8A-4147-A177-3AD203B41FA5}">
                      <a16:colId xmlns:a16="http://schemas.microsoft.com/office/drawing/2014/main" val="1169400782"/>
                    </a:ext>
                  </a:extLst>
                </a:gridCol>
                <a:gridCol w="931361">
                  <a:extLst>
                    <a:ext uri="{9D8B030D-6E8A-4147-A177-3AD203B41FA5}">
                      <a16:colId xmlns:a16="http://schemas.microsoft.com/office/drawing/2014/main" val="1843576783"/>
                    </a:ext>
                  </a:extLst>
                </a:gridCol>
              </a:tblGrid>
              <a:tr h="200025">
                <a:tc>
                  <a:txBody>
                    <a:bodyPr/>
                    <a:lstStyle/>
                    <a:p>
                      <a:pPr algn="l" fontAlgn="b"/>
                      <a:r>
                        <a:rPr lang="fr-FR" sz="1100" b="1" i="0" u="none" strike="noStrike">
                          <a:solidFill>
                            <a:srgbClr val="FFFFFF"/>
                          </a:solidFill>
                          <a:effectLst/>
                          <a:latin typeface="Calibri" panose="020F0502020204030204" pitchFamily="34" charset="0"/>
                        </a:rPr>
                        <a:t>Temps Voiture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BC9A"/>
                    </a:solidFill>
                  </a:tcPr>
                </a:tc>
                <a:tc>
                  <a:txBody>
                    <a:bodyPr/>
                    <a:lstStyle/>
                    <a:p>
                      <a:pPr algn="l" fontAlgn="b"/>
                      <a:r>
                        <a:rPr lang="fr-FR" sz="1100" b="1" i="0" u="none" strike="noStrike">
                          <a:solidFill>
                            <a:srgbClr val="FFFFFF"/>
                          </a:solidFill>
                          <a:effectLst/>
                          <a:latin typeface="Calibri" panose="020F0502020204030204" pitchFamily="34" charset="0"/>
                        </a:rPr>
                        <a:t>Nb</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BC9A"/>
                    </a:solidFill>
                  </a:tcPr>
                </a:tc>
                <a:tc>
                  <a:txBody>
                    <a:bodyPr/>
                    <a:lstStyle/>
                    <a:p>
                      <a:pPr algn="l" fontAlgn="b"/>
                      <a:r>
                        <a:rPr lang="fr-FR" sz="1100" b="1" i="0" u="none" strike="noStrike">
                          <a:solidFill>
                            <a:srgbClr val="FFFFFF"/>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BC9A"/>
                    </a:solidFill>
                  </a:tcPr>
                </a:tc>
                <a:extLst>
                  <a:ext uri="{0D108BD9-81ED-4DB2-BD59-A6C34878D82A}">
                    <a16:rowId xmlns:a16="http://schemas.microsoft.com/office/drawing/2014/main" val="1706412088"/>
                  </a:ext>
                </a:extLst>
              </a:tr>
              <a:tr h="190500">
                <a:tc>
                  <a:txBody>
                    <a:bodyPr/>
                    <a:lstStyle/>
                    <a:p>
                      <a:pPr algn="l" fontAlgn="b"/>
                      <a:r>
                        <a:rPr lang="fr-FR" sz="1100" b="0" i="0" u="none" strike="noStrike">
                          <a:solidFill>
                            <a:srgbClr val="000000"/>
                          </a:solidFill>
                          <a:effectLst/>
                          <a:latin typeface="Calibri" panose="020F0502020204030204" pitchFamily="34" charset="0"/>
                        </a:rPr>
                        <a:t>De 0 à 10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246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497850856"/>
                  </a:ext>
                </a:extLst>
              </a:tr>
              <a:tr h="190500">
                <a:tc>
                  <a:txBody>
                    <a:bodyPr/>
                    <a:lstStyle/>
                    <a:p>
                      <a:pPr algn="l" fontAlgn="b"/>
                      <a:r>
                        <a:rPr lang="fr-FR" sz="1100" b="0" i="0" u="none" strike="noStrike">
                          <a:solidFill>
                            <a:srgbClr val="000000"/>
                          </a:solidFill>
                          <a:effectLst/>
                          <a:latin typeface="Calibri" panose="020F0502020204030204" pitchFamily="34" charset="0"/>
                        </a:rPr>
                        <a:t>De 10 à 20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825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29%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841486972"/>
                  </a:ext>
                </a:extLst>
              </a:tr>
              <a:tr h="190500">
                <a:tc>
                  <a:txBody>
                    <a:bodyPr/>
                    <a:lstStyle/>
                    <a:p>
                      <a:pPr algn="l" fontAlgn="b"/>
                      <a:r>
                        <a:rPr lang="fr-FR" sz="1100" b="0" i="0" u="none" strike="noStrike">
                          <a:solidFill>
                            <a:srgbClr val="000000"/>
                          </a:solidFill>
                          <a:effectLst/>
                          <a:latin typeface="Calibri" panose="020F0502020204030204" pitchFamily="34" charset="0"/>
                        </a:rPr>
                        <a:t>De 20 à 30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553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259355054"/>
                  </a:ext>
                </a:extLst>
              </a:tr>
              <a:tr h="190500">
                <a:tc>
                  <a:txBody>
                    <a:bodyPr/>
                    <a:lstStyle/>
                    <a:p>
                      <a:pPr algn="l" fontAlgn="b"/>
                      <a:r>
                        <a:rPr lang="fr-FR" sz="1100" b="0" i="0" u="none" strike="noStrike" dirty="0">
                          <a:solidFill>
                            <a:srgbClr val="000000"/>
                          </a:solidFill>
                          <a:effectLst/>
                          <a:latin typeface="Calibri" panose="020F0502020204030204" pitchFamily="34" charset="0"/>
                        </a:rPr>
                        <a:t>De 30 à 40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388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17028374"/>
                  </a:ext>
                </a:extLst>
              </a:tr>
              <a:tr h="190500">
                <a:tc>
                  <a:txBody>
                    <a:bodyPr/>
                    <a:lstStyle/>
                    <a:p>
                      <a:pPr algn="l" fontAlgn="b"/>
                      <a:r>
                        <a:rPr lang="fr-FR" sz="1100" b="0" i="0" u="none" strike="noStrike">
                          <a:solidFill>
                            <a:srgbClr val="000000"/>
                          </a:solidFill>
                          <a:effectLst/>
                          <a:latin typeface="Calibri" panose="020F0502020204030204" pitchFamily="34" charset="0"/>
                        </a:rPr>
                        <a:t>De 40 à 50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465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16%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684127547"/>
                  </a:ext>
                </a:extLst>
              </a:tr>
              <a:tr h="190500">
                <a:tc>
                  <a:txBody>
                    <a:bodyPr/>
                    <a:lstStyle/>
                    <a:p>
                      <a:pPr algn="l" fontAlgn="b"/>
                      <a:r>
                        <a:rPr lang="fr-FR" sz="1100" b="0" i="0" u="none" strike="noStrike">
                          <a:solidFill>
                            <a:srgbClr val="000000"/>
                          </a:solidFill>
                          <a:effectLst/>
                          <a:latin typeface="Calibri" panose="020F0502020204030204" pitchFamily="34" charset="0"/>
                        </a:rPr>
                        <a:t>De 50 à 60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212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119427544"/>
                  </a:ext>
                </a:extLst>
              </a:tr>
              <a:tr h="200025">
                <a:tc>
                  <a:txBody>
                    <a:bodyPr/>
                    <a:lstStyle/>
                    <a:p>
                      <a:pPr algn="l" fontAlgn="b"/>
                      <a:r>
                        <a:rPr lang="fr-FR" sz="1100" b="0" i="0" u="none" strike="noStrike">
                          <a:solidFill>
                            <a:srgbClr val="000000"/>
                          </a:solidFill>
                          <a:effectLst/>
                          <a:latin typeface="Calibri" panose="020F0502020204030204" pitchFamily="34" charset="0"/>
                        </a:rPr>
                        <a:t>Plus de 60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137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31%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6989630"/>
                  </a:ext>
                </a:extLst>
              </a:tr>
              <a:tr h="200025">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0989976"/>
                  </a:ext>
                </a:extLst>
              </a:tr>
              <a:tr h="200025">
                <a:tc>
                  <a:txBody>
                    <a:bodyPr/>
                    <a:lstStyle/>
                    <a:p>
                      <a:pPr algn="l" fontAlgn="b"/>
                      <a:r>
                        <a:rPr lang="fr-FR" sz="1100" b="1" i="0" u="none" strike="noStrike">
                          <a:solidFill>
                            <a:srgbClr val="FFFFFF"/>
                          </a:solidFill>
                          <a:effectLst/>
                          <a:latin typeface="Calibri" panose="020F0502020204030204" pitchFamily="34" charset="0"/>
                        </a:rPr>
                        <a:t>Total général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BC9A"/>
                    </a:solidFill>
                  </a:tcPr>
                </a:tc>
                <a:tc>
                  <a:txBody>
                    <a:bodyPr/>
                    <a:lstStyle/>
                    <a:p>
                      <a:pPr algn="r" fontAlgn="b"/>
                      <a:r>
                        <a:rPr lang="fr-FR" sz="1100" b="1" i="0" u="none" strike="noStrike">
                          <a:solidFill>
                            <a:srgbClr val="000000"/>
                          </a:solidFill>
                          <a:effectLst/>
                          <a:latin typeface="Calibri" panose="020F0502020204030204" pitchFamily="34" charset="0"/>
                        </a:rPr>
                        <a:t>2826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100" b="1" i="0" u="none" strike="noStrike" dirty="0">
                          <a:solidFill>
                            <a:srgbClr val="000000"/>
                          </a:solidFill>
                          <a:effectLst/>
                          <a:latin typeface="Calibri" panose="020F0502020204030204" pitchFamily="34" charset="0"/>
                        </a:rPr>
                        <a:t>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3733406"/>
                  </a:ext>
                </a:extLst>
              </a:tr>
            </a:tbl>
          </a:graphicData>
        </a:graphic>
      </p:graphicFrame>
      <p:graphicFrame>
        <p:nvGraphicFramePr>
          <p:cNvPr id="18" name="Graphique 17">
            <a:extLst>
              <a:ext uri="{FF2B5EF4-FFF2-40B4-BE49-F238E27FC236}">
                <a16:creationId xmlns:a16="http://schemas.microsoft.com/office/drawing/2014/main" id="{44C8A2A6-667B-7332-ED83-1AC91D067747}"/>
              </a:ext>
            </a:extLst>
          </p:cNvPr>
          <p:cNvGraphicFramePr>
            <a:graphicFrameLocks/>
          </p:cNvGraphicFramePr>
          <p:nvPr>
            <p:extLst>
              <p:ext uri="{D42A27DB-BD31-4B8C-83A1-F6EECF244321}">
                <p14:modId xmlns:p14="http://schemas.microsoft.com/office/powerpoint/2010/main" val="2640612330"/>
              </p:ext>
            </p:extLst>
          </p:nvPr>
        </p:nvGraphicFramePr>
        <p:xfrm>
          <a:off x="172781" y="3676341"/>
          <a:ext cx="4695660" cy="2752725"/>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5845376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9525" y="0"/>
            <a:ext cx="13032020" cy="7316222"/>
          </a:xfrm>
          <a:prstGeom prst="rect">
            <a:avLst/>
          </a:prstGeom>
        </p:spPr>
      </p:pic>
      <p:pic>
        <p:nvPicPr>
          <p:cNvPr id="5" name="New picture"/>
          <p:cNvPicPr/>
          <p:nvPr/>
        </p:nvPicPr>
        <p:blipFill>
          <a:blip r:embed="rId5"/>
          <a:stretch>
            <a:fillRect/>
          </a:stretch>
        </p:blipFill>
        <p:spPr>
          <a:xfrm>
            <a:off x="2057400" y="2427306"/>
            <a:ext cx="8926171" cy="2886478"/>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ew picture"/>
          <p:cNvPicPr/>
          <p:nvPr/>
        </p:nvPicPr>
        <p:blipFill>
          <a:blip r:embed="rId2"/>
          <a:stretch>
            <a:fillRect/>
          </a:stretch>
        </p:blipFill>
        <p:spPr>
          <a:xfrm>
            <a:off x="1123950" y="85725"/>
            <a:ext cx="10364647" cy="581106"/>
          </a:xfrm>
          <a:prstGeom prst="rect">
            <a:avLst/>
          </a:prstGeom>
        </p:spPr>
      </p:pic>
      <p:pic>
        <p:nvPicPr>
          <p:cNvPr id="2" name="New picture"/>
          <p:cNvPicPr/>
          <p:nvPr/>
        </p:nvPicPr>
        <p:blipFill>
          <a:blip r:embed="rId3"/>
          <a:stretch>
            <a:fillRect/>
          </a:stretch>
        </p:blipFill>
        <p:spPr>
          <a:xfrm>
            <a:off x="12020550" y="5962650"/>
            <a:ext cx="819264" cy="1333686"/>
          </a:xfrm>
          <a:prstGeom prst="rect">
            <a:avLst/>
          </a:prstGeom>
        </p:spPr>
      </p:pic>
      <p:pic>
        <p:nvPicPr>
          <p:cNvPr id="3" name="New picture"/>
          <p:cNvPicPr/>
          <p:nvPr/>
        </p:nvPicPr>
        <p:blipFill>
          <a:blip r:embed="rId4"/>
          <a:stretch>
            <a:fillRect/>
          </a:stretch>
        </p:blipFill>
        <p:spPr>
          <a:xfrm>
            <a:off x="0" y="0"/>
            <a:ext cx="857370" cy="847843"/>
          </a:xfrm>
          <a:prstGeom prst="rect">
            <a:avLst/>
          </a:prstGeom>
        </p:spPr>
      </p:pic>
      <p:pic>
        <p:nvPicPr>
          <p:cNvPr id="4" name="New picture"/>
          <p:cNvPicPr/>
          <p:nvPr/>
        </p:nvPicPr>
        <p:blipFill>
          <a:blip r:embed="rId5"/>
          <a:stretch>
            <a:fillRect/>
          </a:stretch>
        </p:blipFill>
        <p:spPr>
          <a:xfrm>
            <a:off x="8036793" y="-114328"/>
            <a:ext cx="2124372" cy="781159"/>
          </a:xfrm>
          <a:prstGeom prst="rect">
            <a:avLst/>
          </a:prstGeom>
        </p:spPr>
      </p:pic>
      <p:pic>
        <p:nvPicPr>
          <p:cNvPr id="6" name="New picture"/>
          <p:cNvPicPr/>
          <p:nvPr/>
        </p:nvPicPr>
        <p:blipFill>
          <a:blip r:embed="rId6"/>
          <a:stretch>
            <a:fillRect/>
          </a:stretch>
        </p:blipFill>
        <p:spPr>
          <a:xfrm>
            <a:off x="-3098" y="1508326"/>
            <a:ext cx="13041545" cy="4115374"/>
          </a:xfrm>
          <a:prstGeom prst="rect">
            <a:avLst/>
          </a:prstGeom>
        </p:spPr>
      </p:pic>
      <p:sp>
        <p:nvSpPr>
          <p:cNvPr id="7" name="ZoneTexte 6">
            <a:extLst>
              <a:ext uri="{FF2B5EF4-FFF2-40B4-BE49-F238E27FC236}">
                <a16:creationId xmlns:a16="http://schemas.microsoft.com/office/drawing/2014/main" id="{E5F2244B-5BC4-B226-B9D7-C793989EED5E}"/>
              </a:ext>
            </a:extLst>
          </p:cNvPr>
          <p:cNvSpPr txBox="1"/>
          <p:nvPr/>
        </p:nvSpPr>
        <p:spPr>
          <a:xfrm>
            <a:off x="889391" y="5806874"/>
            <a:ext cx="11256566" cy="738664"/>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Les phénomènes de congestion urbaine représentent la principale contrainte pour les agents qui se rendent au travail en voiture. 65% d’entre eux sont régulièrement ou quotidiennement ralentis sur leur trajets. Engendrant de fait des phénomènes de stress et/ou d’insécurité.  </a:t>
            </a:r>
          </a:p>
        </p:txBody>
      </p:sp>
      <p:grpSp>
        <p:nvGrpSpPr>
          <p:cNvPr id="8" name="Groupe 7">
            <a:extLst>
              <a:ext uri="{FF2B5EF4-FFF2-40B4-BE49-F238E27FC236}">
                <a16:creationId xmlns:a16="http://schemas.microsoft.com/office/drawing/2014/main" id="{5D5B2A72-091F-BD9A-66FB-20C5D7C8614C}"/>
              </a:ext>
            </a:extLst>
          </p:cNvPr>
          <p:cNvGrpSpPr/>
          <p:nvPr/>
        </p:nvGrpSpPr>
        <p:grpSpPr>
          <a:xfrm>
            <a:off x="11874540" y="180300"/>
            <a:ext cx="1006813" cy="788006"/>
            <a:chOff x="10748363" y="213049"/>
            <a:chExt cx="1006813" cy="788006"/>
          </a:xfrm>
        </p:grpSpPr>
        <p:pic>
          <p:nvPicPr>
            <p:cNvPr id="9" name="Image 8">
              <a:extLst>
                <a:ext uri="{FF2B5EF4-FFF2-40B4-BE49-F238E27FC236}">
                  <a16:creationId xmlns:a16="http://schemas.microsoft.com/office/drawing/2014/main" id="{C01E1144-1603-800B-7788-34C4E55FBDC9}"/>
                </a:ext>
              </a:extLst>
            </p:cNvPr>
            <p:cNvPicPr>
              <a:picLocks noChangeAspect="1"/>
            </p:cNvPicPr>
            <p:nvPr/>
          </p:nvPicPr>
          <p:blipFill>
            <a:blip r:embed="rId7"/>
            <a:stretch>
              <a:fillRect/>
            </a:stretch>
          </p:blipFill>
          <p:spPr>
            <a:xfrm>
              <a:off x="10748363" y="213049"/>
              <a:ext cx="1006813" cy="788006"/>
            </a:xfrm>
            <a:prstGeom prst="rect">
              <a:avLst/>
            </a:prstGeom>
          </p:spPr>
        </p:pic>
        <p:sp>
          <p:nvSpPr>
            <p:cNvPr id="10" name="ZoneTexte 9">
              <a:extLst>
                <a:ext uri="{FF2B5EF4-FFF2-40B4-BE49-F238E27FC236}">
                  <a16:creationId xmlns:a16="http://schemas.microsoft.com/office/drawing/2014/main" id="{6DE13051-C401-8CF8-8D4B-945D67866689}"/>
                </a:ext>
              </a:extLst>
            </p:cNvPr>
            <p:cNvSpPr txBox="1"/>
            <p:nvPr/>
          </p:nvSpPr>
          <p:spPr>
            <a:xfrm>
              <a:off x="10964544" y="279573"/>
              <a:ext cx="656081" cy="553998"/>
            </a:xfrm>
            <a:prstGeom prst="rect">
              <a:avLst/>
            </a:prstGeom>
            <a:noFill/>
          </p:spPr>
          <p:txBody>
            <a:bodyPr wrap="square" rtlCol="0">
              <a:spAutoFit/>
            </a:bodyPr>
            <a:lstStyle/>
            <a:p>
              <a:pPr algn="ctr"/>
              <a:r>
                <a:rPr lang="fr-FR" b="1" dirty="0">
                  <a:solidFill>
                    <a:srgbClr val="44BC9A"/>
                  </a:solidFill>
                  <a:latin typeface="Poppins" panose="00000500000000000000" pitchFamily="2" charset="0"/>
                  <a:cs typeface="Poppins" panose="00000500000000000000" pitchFamily="2" charset="0"/>
                </a:rPr>
                <a:t>7</a:t>
              </a:r>
            </a:p>
            <a:p>
              <a:pPr algn="ctr"/>
              <a:r>
                <a:rPr lang="fr-FR" sz="1200" b="1" dirty="0">
                  <a:solidFill>
                    <a:srgbClr val="44BC9A"/>
                  </a:solidFill>
                  <a:latin typeface="Poppins" panose="00000500000000000000" pitchFamily="2" charset="0"/>
                  <a:cs typeface="Poppins" panose="00000500000000000000" pitchFamily="2" charset="0"/>
                </a:rPr>
                <a:t>sites</a:t>
              </a:r>
            </a:p>
          </p:txBody>
        </p:sp>
      </p:gr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ew picture"/>
          <p:cNvPicPr/>
          <p:nvPr/>
        </p:nvPicPr>
        <p:blipFill>
          <a:blip r:embed="rId2"/>
          <a:stretch>
            <a:fillRect/>
          </a:stretch>
        </p:blipFill>
        <p:spPr>
          <a:xfrm>
            <a:off x="1123950" y="85725"/>
            <a:ext cx="10364647" cy="581106"/>
          </a:xfrm>
          <a:prstGeom prst="rect">
            <a:avLst/>
          </a:prstGeom>
        </p:spPr>
      </p:pic>
      <p:pic>
        <p:nvPicPr>
          <p:cNvPr id="2" name="New picture"/>
          <p:cNvPicPr/>
          <p:nvPr/>
        </p:nvPicPr>
        <p:blipFill>
          <a:blip r:embed="rId3"/>
          <a:stretch>
            <a:fillRect/>
          </a:stretch>
        </p:blipFill>
        <p:spPr>
          <a:xfrm>
            <a:off x="12020550" y="5962650"/>
            <a:ext cx="819264" cy="1333686"/>
          </a:xfrm>
          <a:prstGeom prst="rect">
            <a:avLst/>
          </a:prstGeom>
        </p:spPr>
      </p:pic>
      <p:pic>
        <p:nvPicPr>
          <p:cNvPr id="3" name="New picture"/>
          <p:cNvPicPr/>
          <p:nvPr/>
        </p:nvPicPr>
        <p:blipFill>
          <a:blip r:embed="rId4"/>
          <a:stretch>
            <a:fillRect/>
          </a:stretch>
        </p:blipFill>
        <p:spPr>
          <a:xfrm>
            <a:off x="0" y="0"/>
            <a:ext cx="857370" cy="847843"/>
          </a:xfrm>
          <a:prstGeom prst="rect">
            <a:avLst/>
          </a:prstGeom>
        </p:spPr>
      </p:pic>
      <p:pic>
        <p:nvPicPr>
          <p:cNvPr id="4" name="New picture"/>
          <p:cNvPicPr/>
          <p:nvPr/>
        </p:nvPicPr>
        <p:blipFill>
          <a:blip r:embed="rId5"/>
          <a:stretch>
            <a:fillRect/>
          </a:stretch>
        </p:blipFill>
        <p:spPr>
          <a:xfrm>
            <a:off x="8036793" y="-114328"/>
            <a:ext cx="2124372" cy="781159"/>
          </a:xfrm>
          <a:prstGeom prst="rect">
            <a:avLst/>
          </a:prstGeom>
        </p:spPr>
      </p:pic>
      <p:pic>
        <p:nvPicPr>
          <p:cNvPr id="6" name="New picture"/>
          <p:cNvPicPr/>
          <p:nvPr/>
        </p:nvPicPr>
        <p:blipFill>
          <a:blip r:embed="rId6"/>
          <a:stretch>
            <a:fillRect/>
          </a:stretch>
        </p:blipFill>
        <p:spPr>
          <a:xfrm>
            <a:off x="9525" y="1200151"/>
            <a:ext cx="13041545" cy="4762500"/>
          </a:xfrm>
          <a:prstGeom prst="rect">
            <a:avLst/>
          </a:prstGeom>
        </p:spPr>
      </p:pic>
      <p:pic>
        <p:nvPicPr>
          <p:cNvPr id="7" name="Image 6">
            <a:extLst>
              <a:ext uri="{FF2B5EF4-FFF2-40B4-BE49-F238E27FC236}">
                <a16:creationId xmlns:a16="http://schemas.microsoft.com/office/drawing/2014/main" id="{E96FB220-62D8-2DEA-CDF1-2D3074B97914}"/>
              </a:ext>
            </a:extLst>
          </p:cNvPr>
          <p:cNvPicPr>
            <a:picLocks noChangeAspect="1"/>
          </p:cNvPicPr>
          <p:nvPr/>
        </p:nvPicPr>
        <p:blipFill>
          <a:blip r:embed="rId7"/>
          <a:stretch>
            <a:fillRect/>
          </a:stretch>
        </p:blipFill>
        <p:spPr>
          <a:xfrm>
            <a:off x="11874540" y="149038"/>
            <a:ext cx="965274" cy="847843"/>
          </a:xfrm>
          <a:prstGeom prst="rect">
            <a:avLst/>
          </a:prstGeom>
        </p:spPr>
      </p:pic>
      <p:sp>
        <p:nvSpPr>
          <p:cNvPr id="8" name="ZoneTexte 7">
            <a:extLst>
              <a:ext uri="{FF2B5EF4-FFF2-40B4-BE49-F238E27FC236}">
                <a16:creationId xmlns:a16="http://schemas.microsoft.com/office/drawing/2014/main" id="{892EAE08-8BA6-C911-4BC0-F7B6F911348F}"/>
              </a:ext>
            </a:extLst>
          </p:cNvPr>
          <p:cNvSpPr txBox="1"/>
          <p:nvPr/>
        </p:nvSpPr>
        <p:spPr>
          <a:xfrm>
            <a:off x="896342" y="6126639"/>
            <a:ext cx="11256566" cy="523220"/>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Les agents travaillant à </a:t>
            </a:r>
            <a:r>
              <a:rPr lang="fr-FR" sz="1400" dirty="0" err="1">
                <a:solidFill>
                  <a:srgbClr val="626A77"/>
                </a:solidFill>
                <a:latin typeface="Poppins" panose="00000500000000000000" pitchFamily="2" charset="0"/>
                <a:cs typeface="Poppins" panose="00000500000000000000" pitchFamily="2" charset="0"/>
              </a:rPr>
              <a:t>Biotobe</a:t>
            </a:r>
            <a:r>
              <a:rPr lang="fr-FR" sz="1400" dirty="0">
                <a:solidFill>
                  <a:srgbClr val="626A77"/>
                </a:solidFill>
                <a:latin typeface="Poppins" panose="00000500000000000000" pitchFamily="2" charset="0"/>
                <a:cs typeface="Poppins" panose="00000500000000000000" pitchFamily="2" charset="0"/>
              </a:rPr>
              <a:t> et Euralliance sont particulièrement concernés par les problématiques d’embouteillages.</a:t>
            </a:r>
          </a:p>
          <a:p>
            <a:pPr algn="just"/>
            <a:r>
              <a:rPr lang="fr-FR" sz="1400" dirty="0">
                <a:solidFill>
                  <a:srgbClr val="626A77"/>
                </a:solidFill>
                <a:latin typeface="Poppins" panose="00000500000000000000" pitchFamily="2" charset="0"/>
                <a:cs typeface="Poppins" panose="00000500000000000000" pitchFamily="2" charset="0"/>
              </a:rPr>
              <a:t>7 répondants sur 10 y sont confrontés régulièrement.</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8036793" y="-114328"/>
            <a:ext cx="2124372" cy="781159"/>
          </a:xfrm>
          <a:prstGeom prst="rect">
            <a:avLst/>
          </a:prstGeom>
        </p:spPr>
      </p:pic>
      <p:pic>
        <p:nvPicPr>
          <p:cNvPr id="5" name="New picture"/>
          <p:cNvPicPr/>
          <p:nvPr/>
        </p:nvPicPr>
        <p:blipFill>
          <a:blip r:embed="rId5"/>
          <a:stretch>
            <a:fillRect/>
          </a:stretch>
        </p:blipFill>
        <p:spPr>
          <a:xfrm>
            <a:off x="1123950" y="85725"/>
            <a:ext cx="10364647" cy="581106"/>
          </a:xfrm>
          <a:prstGeom prst="rect">
            <a:avLst/>
          </a:prstGeom>
        </p:spPr>
      </p:pic>
      <p:pic>
        <p:nvPicPr>
          <p:cNvPr id="6" name="New picture"/>
          <p:cNvPicPr/>
          <p:nvPr/>
        </p:nvPicPr>
        <p:blipFill>
          <a:blip r:embed="rId6"/>
          <a:stretch>
            <a:fillRect/>
          </a:stretch>
        </p:blipFill>
        <p:spPr>
          <a:xfrm>
            <a:off x="0" y="1200150"/>
            <a:ext cx="13041545" cy="4925113"/>
          </a:xfrm>
          <a:prstGeom prst="rect">
            <a:avLst/>
          </a:prstGeom>
        </p:spPr>
      </p:pic>
      <p:sp>
        <p:nvSpPr>
          <p:cNvPr id="7" name="ZoneTexte 6">
            <a:extLst>
              <a:ext uri="{FF2B5EF4-FFF2-40B4-BE49-F238E27FC236}">
                <a16:creationId xmlns:a16="http://schemas.microsoft.com/office/drawing/2014/main" id="{E644B7CD-5FF5-4771-3CC1-51EBDF7D16F5}"/>
              </a:ext>
            </a:extLst>
          </p:cNvPr>
          <p:cNvSpPr txBox="1"/>
          <p:nvPr/>
        </p:nvSpPr>
        <p:spPr>
          <a:xfrm>
            <a:off x="892489" y="6179552"/>
            <a:ext cx="11256566" cy="738664"/>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Les agents travaillant dans les UT sont sensiblement moins concernés par les problématiques d’embouteillages. En revanche les ressentis négatifs lors de leurs trajets sont plus développés. 25% se sentent quotidiennement stressés</a:t>
            </a:r>
            <a:r>
              <a:rPr lang="fr-FR" sz="1400">
                <a:solidFill>
                  <a:srgbClr val="626A77"/>
                </a:solidFill>
                <a:latin typeface="Poppins" panose="00000500000000000000" pitchFamily="2" charset="0"/>
                <a:cs typeface="Poppins" panose="00000500000000000000" pitchFamily="2" charset="0"/>
              </a:rPr>
              <a:t>. (</a:t>
            </a:r>
            <a:r>
              <a:rPr lang="fr-FR" sz="1400" dirty="0">
                <a:solidFill>
                  <a:srgbClr val="626A77"/>
                </a:solidFill>
                <a:latin typeface="Poppins" panose="00000500000000000000" pitchFamily="2" charset="0"/>
                <a:cs typeface="Poppins" panose="00000500000000000000" pitchFamily="2" charset="0"/>
              </a:rPr>
              <a:t>contre 22%) et 18% en situation d’insécurité (contre 15%).</a:t>
            </a:r>
          </a:p>
        </p:txBody>
      </p:sp>
      <p:pic>
        <p:nvPicPr>
          <p:cNvPr id="8" name="Image 7">
            <a:extLst>
              <a:ext uri="{FF2B5EF4-FFF2-40B4-BE49-F238E27FC236}">
                <a16:creationId xmlns:a16="http://schemas.microsoft.com/office/drawing/2014/main" id="{C4AFE3B5-A8C7-F418-033E-30459B55EDBB}"/>
              </a:ext>
            </a:extLst>
          </p:cNvPr>
          <p:cNvPicPr>
            <a:picLocks noChangeAspect="1"/>
          </p:cNvPicPr>
          <p:nvPr/>
        </p:nvPicPr>
        <p:blipFill>
          <a:blip r:embed="rId7"/>
          <a:stretch>
            <a:fillRect/>
          </a:stretch>
        </p:blipFill>
        <p:spPr>
          <a:xfrm>
            <a:off x="11932339" y="121234"/>
            <a:ext cx="965274" cy="855119"/>
          </a:xfrm>
          <a:prstGeom prst="rect">
            <a:avLst/>
          </a:prstGeom>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0" y="1257300"/>
            <a:ext cx="13022493" cy="4496428"/>
          </a:xfrm>
          <a:prstGeom prst="rect">
            <a:avLst/>
          </a:prstGeom>
        </p:spPr>
      </p:pic>
      <p:pic>
        <p:nvPicPr>
          <p:cNvPr id="6" name="New picture"/>
          <p:cNvPicPr/>
          <p:nvPr/>
        </p:nvPicPr>
        <p:blipFill>
          <a:blip r:embed="rId5"/>
          <a:stretch>
            <a:fillRect/>
          </a:stretch>
        </p:blipFill>
        <p:spPr>
          <a:xfrm>
            <a:off x="5702057" y="-128344"/>
            <a:ext cx="4267796" cy="857370"/>
          </a:xfrm>
          <a:prstGeom prst="rect">
            <a:avLst/>
          </a:prstGeom>
        </p:spPr>
      </p:pic>
      <p:pic>
        <p:nvPicPr>
          <p:cNvPr id="7" name="New picture"/>
          <p:cNvPicPr/>
          <p:nvPr/>
        </p:nvPicPr>
        <p:blipFill>
          <a:blip r:embed="rId6"/>
          <a:stretch>
            <a:fillRect/>
          </a:stretch>
        </p:blipFill>
        <p:spPr>
          <a:xfrm>
            <a:off x="1143000" y="85725"/>
            <a:ext cx="10364647" cy="581106"/>
          </a:xfrm>
          <a:prstGeom prst="rect">
            <a:avLst/>
          </a:prstGeom>
        </p:spPr>
      </p:pic>
      <p:sp>
        <p:nvSpPr>
          <p:cNvPr id="8" name="ZoneTexte 7">
            <a:extLst>
              <a:ext uri="{FF2B5EF4-FFF2-40B4-BE49-F238E27FC236}">
                <a16:creationId xmlns:a16="http://schemas.microsoft.com/office/drawing/2014/main" id="{653FE36E-2C63-0A26-6EDD-A89AF02CB246}"/>
              </a:ext>
            </a:extLst>
          </p:cNvPr>
          <p:cNvSpPr txBox="1"/>
          <p:nvPr/>
        </p:nvSpPr>
        <p:spPr>
          <a:xfrm>
            <a:off x="763984" y="6201156"/>
            <a:ext cx="11256566" cy="523220"/>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Les demandes principales concernant les parkings relais concernent l’offre et le niveau de service. Les mesures relevant de l’employeur sont très minoritaires (9% au total).</a:t>
            </a:r>
          </a:p>
        </p:txBody>
      </p:sp>
      <p:pic>
        <p:nvPicPr>
          <p:cNvPr id="10" name="Image 9">
            <a:extLst>
              <a:ext uri="{FF2B5EF4-FFF2-40B4-BE49-F238E27FC236}">
                <a16:creationId xmlns:a16="http://schemas.microsoft.com/office/drawing/2014/main" id="{90DCF32F-DDC1-F526-8001-9F75DD20BF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4111" y="4737720"/>
            <a:ext cx="701027" cy="166731"/>
          </a:xfrm>
          <a:prstGeom prst="rect">
            <a:avLst/>
          </a:prstGeom>
        </p:spPr>
      </p:pic>
      <p:pic>
        <p:nvPicPr>
          <p:cNvPr id="12" name="Image 11">
            <a:extLst>
              <a:ext uri="{FF2B5EF4-FFF2-40B4-BE49-F238E27FC236}">
                <a16:creationId xmlns:a16="http://schemas.microsoft.com/office/drawing/2014/main" id="{78C122DD-CAE5-809B-0AFB-87E639814C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32848" y="4449688"/>
            <a:ext cx="701027" cy="166731"/>
          </a:xfrm>
          <a:prstGeom prst="rect">
            <a:avLst/>
          </a:prstGeom>
        </p:spPr>
      </p:pic>
      <p:pic>
        <p:nvPicPr>
          <p:cNvPr id="13" name="Image 12">
            <a:extLst>
              <a:ext uri="{FF2B5EF4-FFF2-40B4-BE49-F238E27FC236}">
                <a16:creationId xmlns:a16="http://schemas.microsoft.com/office/drawing/2014/main" id="{0794DBEB-23D7-86F0-B059-F46A2F2BA2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64785" y="4449688"/>
            <a:ext cx="701027" cy="166731"/>
          </a:xfrm>
          <a:prstGeom prst="rect">
            <a:avLst/>
          </a:prstGeom>
        </p:spPr>
      </p:pic>
      <p:grpSp>
        <p:nvGrpSpPr>
          <p:cNvPr id="5" name="Groupe 4">
            <a:extLst>
              <a:ext uri="{FF2B5EF4-FFF2-40B4-BE49-F238E27FC236}">
                <a16:creationId xmlns:a16="http://schemas.microsoft.com/office/drawing/2014/main" id="{A3F4379F-7DA5-CF26-AC18-670FF3E2D03D}"/>
              </a:ext>
            </a:extLst>
          </p:cNvPr>
          <p:cNvGrpSpPr/>
          <p:nvPr/>
        </p:nvGrpSpPr>
        <p:grpSpPr>
          <a:xfrm>
            <a:off x="11874540" y="180300"/>
            <a:ext cx="1006813" cy="788006"/>
            <a:chOff x="10748363" y="213049"/>
            <a:chExt cx="1006813" cy="788006"/>
          </a:xfrm>
        </p:grpSpPr>
        <p:pic>
          <p:nvPicPr>
            <p:cNvPr id="9" name="Image 8">
              <a:extLst>
                <a:ext uri="{FF2B5EF4-FFF2-40B4-BE49-F238E27FC236}">
                  <a16:creationId xmlns:a16="http://schemas.microsoft.com/office/drawing/2014/main" id="{61D0FB8B-0290-6B4B-AEC5-05B699C9C3EF}"/>
                </a:ext>
              </a:extLst>
            </p:cNvPr>
            <p:cNvPicPr>
              <a:picLocks noChangeAspect="1"/>
            </p:cNvPicPr>
            <p:nvPr/>
          </p:nvPicPr>
          <p:blipFill>
            <a:blip r:embed="rId8"/>
            <a:stretch>
              <a:fillRect/>
            </a:stretch>
          </p:blipFill>
          <p:spPr>
            <a:xfrm>
              <a:off x="10748363" y="213049"/>
              <a:ext cx="1006813" cy="788006"/>
            </a:xfrm>
            <a:prstGeom prst="rect">
              <a:avLst/>
            </a:prstGeom>
          </p:spPr>
        </p:pic>
        <p:sp>
          <p:nvSpPr>
            <p:cNvPr id="11" name="ZoneTexte 10">
              <a:extLst>
                <a:ext uri="{FF2B5EF4-FFF2-40B4-BE49-F238E27FC236}">
                  <a16:creationId xmlns:a16="http://schemas.microsoft.com/office/drawing/2014/main" id="{6AAD423B-85EE-746A-DD93-944C55C16C53}"/>
                </a:ext>
              </a:extLst>
            </p:cNvPr>
            <p:cNvSpPr txBox="1"/>
            <p:nvPr/>
          </p:nvSpPr>
          <p:spPr>
            <a:xfrm>
              <a:off x="10964544" y="279573"/>
              <a:ext cx="656081" cy="553998"/>
            </a:xfrm>
            <a:prstGeom prst="rect">
              <a:avLst/>
            </a:prstGeom>
            <a:noFill/>
          </p:spPr>
          <p:txBody>
            <a:bodyPr wrap="square" rtlCol="0">
              <a:spAutoFit/>
            </a:bodyPr>
            <a:lstStyle/>
            <a:p>
              <a:pPr algn="ctr"/>
              <a:r>
                <a:rPr lang="fr-FR" b="1" dirty="0">
                  <a:solidFill>
                    <a:srgbClr val="44BC9A"/>
                  </a:solidFill>
                  <a:latin typeface="Poppins" panose="00000500000000000000" pitchFamily="2" charset="0"/>
                  <a:cs typeface="Poppins" panose="00000500000000000000" pitchFamily="2" charset="0"/>
                </a:rPr>
                <a:t>7</a:t>
              </a:r>
            </a:p>
            <a:p>
              <a:pPr algn="ctr"/>
              <a:r>
                <a:rPr lang="fr-FR" sz="1200" b="1" dirty="0">
                  <a:solidFill>
                    <a:srgbClr val="44BC9A"/>
                  </a:solidFill>
                  <a:latin typeface="Poppins" panose="00000500000000000000" pitchFamily="2" charset="0"/>
                  <a:cs typeface="Poppins" panose="00000500000000000000" pitchFamily="2" charset="0"/>
                </a:rPr>
                <a:t>sites</a:t>
              </a:r>
            </a:p>
          </p:txBody>
        </p:sp>
      </p:gr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5660529" y="-119794"/>
            <a:ext cx="4267796" cy="857370"/>
          </a:xfrm>
          <a:prstGeom prst="rect">
            <a:avLst/>
          </a:prstGeom>
        </p:spPr>
      </p:pic>
      <p:pic>
        <p:nvPicPr>
          <p:cNvPr id="5" name="New picture"/>
          <p:cNvPicPr/>
          <p:nvPr/>
        </p:nvPicPr>
        <p:blipFill>
          <a:blip r:embed="rId5"/>
          <a:stretch>
            <a:fillRect/>
          </a:stretch>
        </p:blipFill>
        <p:spPr>
          <a:xfrm>
            <a:off x="1143000" y="85725"/>
            <a:ext cx="10364647" cy="581106"/>
          </a:xfrm>
          <a:prstGeom prst="rect">
            <a:avLst/>
          </a:prstGeom>
        </p:spPr>
      </p:pic>
      <p:pic>
        <p:nvPicPr>
          <p:cNvPr id="6" name="New picture"/>
          <p:cNvPicPr/>
          <p:nvPr/>
        </p:nvPicPr>
        <p:blipFill>
          <a:blip r:embed="rId6"/>
          <a:stretch>
            <a:fillRect/>
          </a:stretch>
        </p:blipFill>
        <p:spPr>
          <a:xfrm>
            <a:off x="9525" y="1285875"/>
            <a:ext cx="13022493" cy="4496428"/>
          </a:xfrm>
          <a:prstGeom prst="rect">
            <a:avLst/>
          </a:prstGeom>
        </p:spPr>
      </p:pic>
      <p:pic>
        <p:nvPicPr>
          <p:cNvPr id="9" name="Image 8">
            <a:extLst>
              <a:ext uri="{FF2B5EF4-FFF2-40B4-BE49-F238E27FC236}">
                <a16:creationId xmlns:a16="http://schemas.microsoft.com/office/drawing/2014/main" id="{5552B752-5C0E-3DE0-B553-7CB6703F2691}"/>
              </a:ext>
            </a:extLst>
          </p:cNvPr>
          <p:cNvPicPr>
            <a:picLocks noChangeAspect="1"/>
          </p:cNvPicPr>
          <p:nvPr/>
        </p:nvPicPr>
        <p:blipFill>
          <a:blip r:embed="rId7"/>
          <a:stretch>
            <a:fillRect/>
          </a:stretch>
        </p:blipFill>
        <p:spPr>
          <a:xfrm>
            <a:off x="11874540" y="149038"/>
            <a:ext cx="965274" cy="847843"/>
          </a:xfrm>
          <a:prstGeom prst="rect">
            <a:avLst/>
          </a:prstGeom>
        </p:spPr>
      </p:pic>
      <p:sp>
        <p:nvSpPr>
          <p:cNvPr id="10" name="ZoneTexte 9">
            <a:extLst>
              <a:ext uri="{FF2B5EF4-FFF2-40B4-BE49-F238E27FC236}">
                <a16:creationId xmlns:a16="http://schemas.microsoft.com/office/drawing/2014/main" id="{CFB3E9AA-BB8B-DE6D-95CE-F04D8FE1C674}"/>
              </a:ext>
            </a:extLst>
          </p:cNvPr>
          <p:cNvSpPr txBox="1"/>
          <p:nvPr/>
        </p:nvSpPr>
        <p:spPr>
          <a:xfrm>
            <a:off x="763984" y="6158716"/>
            <a:ext cx="11256566" cy="523220"/>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Peu de variations par rapport à la population </a:t>
            </a:r>
            <a:r>
              <a:rPr lang="fr-FR" sz="1400">
                <a:solidFill>
                  <a:srgbClr val="626A77"/>
                </a:solidFill>
                <a:latin typeface="Poppins" panose="00000500000000000000" pitchFamily="2" charset="0"/>
                <a:cs typeface="Poppins" panose="00000500000000000000" pitchFamily="2" charset="0"/>
              </a:rPr>
              <a:t>totale</a:t>
            </a:r>
            <a:r>
              <a:rPr lang="fr-FR" sz="1400" dirty="0">
                <a:solidFill>
                  <a:srgbClr val="626A77"/>
                </a:solidFill>
                <a:latin typeface="Poppins" panose="00000500000000000000" pitchFamily="2" charset="0"/>
                <a:cs typeface="Poppins" panose="00000500000000000000" pitchFamily="2" charset="0"/>
              </a:rPr>
              <a:t> des répondants. Notons toutefois une légère augmentation (2 points) des demandes d’une meilleure prise en charge de l’abonnement.  </a:t>
            </a:r>
          </a:p>
        </p:txBody>
      </p:sp>
      <p:pic>
        <p:nvPicPr>
          <p:cNvPr id="11" name="Image 10">
            <a:extLst>
              <a:ext uri="{FF2B5EF4-FFF2-40B4-BE49-F238E27FC236}">
                <a16:creationId xmlns:a16="http://schemas.microsoft.com/office/drawing/2014/main" id="{7C7CED43-5BFC-7546-A4B0-85ABB6B7B9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74111" y="4737720"/>
            <a:ext cx="701027" cy="166731"/>
          </a:xfrm>
          <a:prstGeom prst="rect">
            <a:avLst/>
          </a:prstGeom>
        </p:spPr>
      </p:pic>
      <p:pic>
        <p:nvPicPr>
          <p:cNvPr id="12" name="Image 11">
            <a:extLst>
              <a:ext uri="{FF2B5EF4-FFF2-40B4-BE49-F238E27FC236}">
                <a16:creationId xmlns:a16="http://schemas.microsoft.com/office/drawing/2014/main" id="{103DD20B-62F0-8926-F8FC-20A4A98547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32848" y="4449688"/>
            <a:ext cx="701027" cy="166731"/>
          </a:xfrm>
          <a:prstGeom prst="rect">
            <a:avLst/>
          </a:prstGeom>
        </p:spPr>
      </p:pic>
      <p:pic>
        <p:nvPicPr>
          <p:cNvPr id="13" name="Image 12">
            <a:extLst>
              <a:ext uri="{FF2B5EF4-FFF2-40B4-BE49-F238E27FC236}">
                <a16:creationId xmlns:a16="http://schemas.microsoft.com/office/drawing/2014/main" id="{AE8202DA-1CD6-17DA-49E5-7510749EA5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4785" y="4449688"/>
            <a:ext cx="701027" cy="166731"/>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7" name="New picture"/>
          <p:cNvPicPr/>
          <p:nvPr/>
        </p:nvPicPr>
        <p:blipFill>
          <a:blip r:embed="rId4"/>
          <a:stretch>
            <a:fillRect/>
          </a:stretch>
        </p:blipFill>
        <p:spPr>
          <a:xfrm>
            <a:off x="427800" y="2073424"/>
            <a:ext cx="5906325" cy="3334215"/>
          </a:xfrm>
          <a:prstGeom prst="rect">
            <a:avLst/>
          </a:prstGeom>
        </p:spPr>
      </p:pic>
      <p:pic>
        <p:nvPicPr>
          <p:cNvPr id="9" name="New picture"/>
          <p:cNvPicPr/>
          <p:nvPr/>
        </p:nvPicPr>
        <p:blipFill>
          <a:blip r:embed="rId5"/>
          <a:stretch>
            <a:fillRect/>
          </a:stretch>
        </p:blipFill>
        <p:spPr>
          <a:xfrm>
            <a:off x="6731412" y="2073423"/>
            <a:ext cx="5906325" cy="3334215"/>
          </a:xfrm>
          <a:prstGeom prst="rect">
            <a:avLst/>
          </a:prstGeom>
        </p:spPr>
      </p:pic>
      <p:sp>
        <p:nvSpPr>
          <p:cNvPr id="4" name="ZoneTexte 3">
            <a:extLst>
              <a:ext uri="{FF2B5EF4-FFF2-40B4-BE49-F238E27FC236}">
                <a16:creationId xmlns:a16="http://schemas.microsoft.com/office/drawing/2014/main" id="{FB0EB087-8564-663B-B390-45AFAFACF747}"/>
              </a:ext>
            </a:extLst>
          </p:cNvPr>
          <p:cNvSpPr txBox="1"/>
          <p:nvPr/>
        </p:nvSpPr>
        <p:spPr>
          <a:xfrm>
            <a:off x="1123950" y="100369"/>
            <a:ext cx="4621309" cy="461665"/>
          </a:xfrm>
          <a:prstGeom prst="rect">
            <a:avLst/>
          </a:prstGeom>
          <a:noFill/>
        </p:spPr>
        <p:txBody>
          <a:bodyPr wrap="square" rtlCol="0">
            <a:spAutoFit/>
          </a:bodyPr>
          <a:lstStyle/>
          <a:p>
            <a:r>
              <a:rPr lang="fr-FR" sz="2400" u="sng" dirty="0">
                <a:solidFill>
                  <a:srgbClr val="626A77"/>
                </a:solidFill>
                <a:latin typeface="Poppins" panose="00000500000000000000" pitchFamily="2" charset="0"/>
                <a:cs typeface="Poppins" panose="00000500000000000000" pitchFamily="2" charset="0"/>
              </a:rPr>
              <a:t>SATISTIQUES DESCRIPTIVES</a:t>
            </a:r>
          </a:p>
        </p:txBody>
      </p:sp>
    </p:spTree>
    <p:extLst>
      <p:ext uri="{BB962C8B-B14F-4D97-AF65-F5344CB8AC3E}">
        <p14:creationId xmlns:p14="http://schemas.microsoft.com/office/powerpoint/2010/main" val="310495298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w picture"/>
          <p:cNvPicPr/>
          <p:nvPr/>
        </p:nvPicPr>
        <p:blipFill>
          <a:blip r:embed="rId3"/>
          <a:stretch>
            <a:fillRect/>
          </a:stretch>
        </p:blipFill>
        <p:spPr>
          <a:xfrm>
            <a:off x="0" y="0"/>
            <a:ext cx="857370" cy="847843"/>
          </a:xfrm>
          <a:prstGeom prst="rect">
            <a:avLst/>
          </a:prstGeom>
        </p:spPr>
      </p:pic>
      <p:sp>
        <p:nvSpPr>
          <p:cNvPr id="19" name="ZoneTexte 18">
            <a:extLst>
              <a:ext uri="{FF2B5EF4-FFF2-40B4-BE49-F238E27FC236}">
                <a16:creationId xmlns:a16="http://schemas.microsoft.com/office/drawing/2014/main" id="{AAF9DEAB-C9CA-CA90-F4FA-A00E1EFC7722}"/>
              </a:ext>
            </a:extLst>
          </p:cNvPr>
          <p:cNvSpPr txBox="1"/>
          <p:nvPr/>
        </p:nvSpPr>
        <p:spPr>
          <a:xfrm>
            <a:off x="619969" y="193088"/>
            <a:ext cx="4621309" cy="461665"/>
          </a:xfrm>
          <a:prstGeom prst="rect">
            <a:avLst/>
          </a:prstGeom>
          <a:noFill/>
        </p:spPr>
        <p:txBody>
          <a:bodyPr wrap="square" rtlCol="0">
            <a:spAutoFit/>
          </a:bodyPr>
          <a:lstStyle/>
          <a:p>
            <a:pPr algn="ctr"/>
            <a:r>
              <a:rPr lang="fr-FR" sz="2400" u="sng" dirty="0">
                <a:solidFill>
                  <a:srgbClr val="626A77"/>
                </a:solidFill>
                <a:latin typeface="Poppins" panose="00000500000000000000" pitchFamily="2" charset="0"/>
                <a:cs typeface="Poppins" panose="00000500000000000000" pitchFamily="2" charset="0"/>
              </a:rPr>
              <a:t>ORIGINE GÉOGRAPHIQUE</a:t>
            </a:r>
          </a:p>
        </p:txBody>
      </p:sp>
      <p:sp>
        <p:nvSpPr>
          <p:cNvPr id="20" name="ZoneTexte 19">
            <a:extLst>
              <a:ext uri="{FF2B5EF4-FFF2-40B4-BE49-F238E27FC236}">
                <a16:creationId xmlns:a16="http://schemas.microsoft.com/office/drawing/2014/main" id="{FA26192D-AB80-F411-FC28-8A8291CBDB31}"/>
              </a:ext>
            </a:extLst>
          </p:cNvPr>
          <p:cNvSpPr txBox="1"/>
          <p:nvPr/>
        </p:nvSpPr>
        <p:spPr>
          <a:xfrm>
            <a:off x="3855145" y="6156832"/>
            <a:ext cx="4621309" cy="1384995"/>
          </a:xfrm>
          <a:prstGeom prst="rect">
            <a:avLst/>
          </a:prstGeom>
          <a:noFill/>
        </p:spPr>
        <p:txBody>
          <a:bodyPr wrap="square" rtlCol="0">
            <a:spAutoFit/>
          </a:bodyPr>
          <a:lstStyle/>
          <a:p>
            <a:pPr algn="ctr"/>
            <a:r>
              <a:rPr lang="fr-FR" sz="1600" i="1" dirty="0">
                <a:solidFill>
                  <a:srgbClr val="626A77"/>
                </a:solidFill>
                <a:latin typeface="Poppins" panose="00000500000000000000" pitchFamily="2" charset="0"/>
                <a:cs typeface="Poppins" panose="00000500000000000000" pitchFamily="2" charset="0"/>
              </a:rPr>
              <a:t>Population observée :</a:t>
            </a:r>
          </a:p>
          <a:p>
            <a:pPr algn="ctr"/>
            <a:endParaRPr lang="fr-FR" sz="1600" i="1" dirty="0">
              <a:solidFill>
                <a:srgbClr val="626A77"/>
              </a:solidFill>
              <a:latin typeface="Poppins" panose="00000500000000000000" pitchFamily="2" charset="0"/>
              <a:cs typeface="Poppins" panose="00000500000000000000" pitchFamily="2" charset="0"/>
            </a:endParaRPr>
          </a:p>
          <a:p>
            <a:pPr marL="285750" indent="-285750" algn="ctr">
              <a:buFontTx/>
              <a:buChar char="-"/>
            </a:pPr>
            <a:r>
              <a:rPr lang="fr-FR" sz="1200" i="1" dirty="0">
                <a:solidFill>
                  <a:srgbClr val="626A77"/>
                </a:solidFill>
                <a:latin typeface="Poppins" panose="00000500000000000000" pitchFamily="2" charset="0"/>
                <a:cs typeface="Poppins" panose="00000500000000000000" pitchFamily="2" charset="0"/>
              </a:rPr>
              <a:t>Biotope ou Euralliance</a:t>
            </a:r>
          </a:p>
          <a:p>
            <a:pPr marL="285750" indent="-285750" algn="ctr">
              <a:buFontTx/>
              <a:buChar char="-"/>
            </a:pPr>
            <a:r>
              <a:rPr lang="fr-FR" sz="1200" i="1" dirty="0">
                <a:solidFill>
                  <a:srgbClr val="626A77"/>
                </a:solidFill>
                <a:latin typeface="Poppins" panose="00000500000000000000" pitchFamily="2" charset="0"/>
                <a:cs typeface="Poppins" panose="00000500000000000000" pitchFamily="2" charset="0"/>
              </a:rPr>
              <a:t>Distance D-T &gt; 5km</a:t>
            </a:r>
          </a:p>
          <a:p>
            <a:pPr marL="285750" indent="-285750" algn="ctr">
              <a:buFontTx/>
              <a:buChar char="-"/>
            </a:pPr>
            <a:r>
              <a:rPr lang="fr-FR" sz="1200" i="1" dirty="0">
                <a:solidFill>
                  <a:srgbClr val="626A77"/>
                </a:solidFill>
                <a:latin typeface="Poppins" panose="00000500000000000000" pitchFamily="2" charset="0"/>
                <a:cs typeface="Poppins" panose="00000500000000000000" pitchFamily="2" charset="0"/>
              </a:rPr>
              <a:t>Aucune incitation financière</a:t>
            </a:r>
          </a:p>
          <a:p>
            <a:pPr marL="285750" indent="-285750" algn="ctr">
              <a:buFontTx/>
              <a:buChar char="-"/>
            </a:pPr>
            <a:endParaRPr lang="fr-FR" sz="1600" i="1" dirty="0">
              <a:solidFill>
                <a:srgbClr val="626A77"/>
              </a:solidFill>
              <a:latin typeface="Poppins" panose="00000500000000000000" pitchFamily="2" charset="0"/>
              <a:cs typeface="Poppins" panose="00000500000000000000" pitchFamily="2" charset="0"/>
            </a:endParaRPr>
          </a:p>
        </p:txBody>
      </p:sp>
      <p:pic>
        <p:nvPicPr>
          <p:cNvPr id="21" name="Image 20">
            <a:extLst>
              <a:ext uri="{FF2B5EF4-FFF2-40B4-BE49-F238E27FC236}">
                <a16:creationId xmlns:a16="http://schemas.microsoft.com/office/drawing/2014/main" id="{57589A68-7506-61AD-71FC-358886796A1A}"/>
              </a:ext>
            </a:extLst>
          </p:cNvPr>
          <p:cNvPicPr>
            <a:picLocks noChangeAspect="1"/>
          </p:cNvPicPr>
          <p:nvPr/>
        </p:nvPicPr>
        <p:blipFill>
          <a:blip r:embed="rId4"/>
          <a:stretch>
            <a:fillRect/>
          </a:stretch>
        </p:blipFill>
        <p:spPr>
          <a:xfrm>
            <a:off x="11874540" y="149038"/>
            <a:ext cx="965274" cy="847843"/>
          </a:xfrm>
          <a:prstGeom prst="rect">
            <a:avLst/>
          </a:prstGeom>
        </p:spPr>
      </p:pic>
      <p:pic>
        <p:nvPicPr>
          <p:cNvPr id="22" name="Image 21" descr="Une image contenant Police, Graphique, texte, capture d’écran&#10;&#10;Description générée automatiquement">
            <a:extLst>
              <a:ext uri="{FF2B5EF4-FFF2-40B4-BE49-F238E27FC236}">
                <a16:creationId xmlns:a16="http://schemas.microsoft.com/office/drawing/2014/main" id="{784B5187-4E73-A002-7107-51B6E35F41D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00"/>
          <a:stretch/>
        </p:blipFill>
        <p:spPr>
          <a:xfrm>
            <a:off x="115913" y="6950533"/>
            <a:ext cx="1659436" cy="297992"/>
          </a:xfrm>
          <a:prstGeom prst="rect">
            <a:avLst/>
          </a:prstGeom>
        </p:spPr>
      </p:pic>
      <p:grpSp>
        <p:nvGrpSpPr>
          <p:cNvPr id="36" name="Groupe 35">
            <a:extLst>
              <a:ext uri="{FF2B5EF4-FFF2-40B4-BE49-F238E27FC236}">
                <a16:creationId xmlns:a16="http://schemas.microsoft.com/office/drawing/2014/main" id="{F0960DD8-6664-6D1B-8EA3-9645D0CC2D52}"/>
              </a:ext>
            </a:extLst>
          </p:cNvPr>
          <p:cNvGrpSpPr/>
          <p:nvPr/>
        </p:nvGrpSpPr>
        <p:grpSpPr>
          <a:xfrm>
            <a:off x="1916113" y="847841"/>
            <a:ext cx="9217024" cy="5268806"/>
            <a:chOff x="1916113" y="996881"/>
            <a:chExt cx="9217024" cy="5268806"/>
          </a:xfrm>
        </p:grpSpPr>
        <p:grpSp>
          <p:nvGrpSpPr>
            <p:cNvPr id="34" name="Groupe 33">
              <a:extLst>
                <a:ext uri="{FF2B5EF4-FFF2-40B4-BE49-F238E27FC236}">
                  <a16:creationId xmlns:a16="http://schemas.microsoft.com/office/drawing/2014/main" id="{03C2A4A8-AC82-68F6-17EE-5355DCC8836D}"/>
                </a:ext>
              </a:extLst>
            </p:cNvPr>
            <p:cNvGrpSpPr/>
            <p:nvPr/>
          </p:nvGrpSpPr>
          <p:grpSpPr>
            <a:xfrm>
              <a:off x="1916113" y="996881"/>
              <a:ext cx="9217024" cy="5268806"/>
              <a:chOff x="3056692" y="1159912"/>
              <a:chExt cx="10801199" cy="6174382"/>
            </a:xfrm>
          </p:grpSpPr>
          <p:pic>
            <p:nvPicPr>
              <p:cNvPr id="2" name="New picture"/>
              <p:cNvPicPr/>
              <p:nvPr/>
            </p:nvPicPr>
            <p:blipFill>
              <a:blip r:embed="rId6"/>
              <a:stretch>
                <a:fillRect/>
              </a:stretch>
            </p:blipFill>
            <p:spPr>
              <a:xfrm>
                <a:off x="12020550" y="5962650"/>
                <a:ext cx="819264" cy="1333686"/>
              </a:xfrm>
              <a:prstGeom prst="rect">
                <a:avLst/>
              </a:prstGeom>
            </p:spPr>
          </p:pic>
          <p:pic>
            <p:nvPicPr>
              <p:cNvPr id="17" name="Image 16">
                <a:extLst>
                  <a:ext uri="{FF2B5EF4-FFF2-40B4-BE49-F238E27FC236}">
                    <a16:creationId xmlns:a16="http://schemas.microsoft.com/office/drawing/2014/main" id="{AA4133EE-6C1D-7CA7-3097-C2DCDCAE095A}"/>
                  </a:ext>
                </a:extLst>
              </p:cNvPr>
              <p:cNvPicPr>
                <a:picLocks noChangeAspect="1"/>
              </p:cNvPicPr>
              <p:nvPr/>
            </p:nvPicPr>
            <p:blipFill rotWithShape="1">
              <a:blip r:embed="rId7"/>
              <a:srcRect l="764" r="1088"/>
              <a:stretch/>
            </p:blipFill>
            <p:spPr>
              <a:xfrm>
                <a:off x="3056692" y="1159912"/>
                <a:ext cx="10801199" cy="6174382"/>
              </a:xfrm>
              <a:prstGeom prst="rect">
                <a:avLst/>
              </a:prstGeom>
              <a:effectLst>
                <a:outerShdw blurRad="50800" dist="38100" dir="2700000" algn="tl" rotWithShape="0">
                  <a:prstClr val="black">
                    <a:alpha val="40000"/>
                  </a:prstClr>
                </a:outerShdw>
              </a:effectLst>
            </p:spPr>
          </p:pic>
          <p:pic>
            <p:nvPicPr>
              <p:cNvPr id="23" name="Image 22" descr="Une image contenant texte, carte, atlas&#10;&#10;Description générée automatiquement">
                <a:extLst>
                  <a:ext uri="{FF2B5EF4-FFF2-40B4-BE49-F238E27FC236}">
                    <a16:creationId xmlns:a16="http://schemas.microsoft.com/office/drawing/2014/main" id="{A3867DDE-7279-7E3C-61EB-DE4E281C28C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12" t="1113" r="74138" b="89599"/>
              <a:stretch/>
            </p:blipFill>
            <p:spPr>
              <a:xfrm>
                <a:off x="5444505" y="2696007"/>
                <a:ext cx="157047" cy="160888"/>
              </a:xfrm>
              <a:prstGeom prst="rect">
                <a:avLst/>
              </a:prstGeom>
            </p:spPr>
          </p:pic>
          <p:pic>
            <p:nvPicPr>
              <p:cNvPr id="24" name="Image 23" descr="Une image contenant texte, carte, atlas&#10;&#10;Description générée automatiquement">
                <a:extLst>
                  <a:ext uri="{FF2B5EF4-FFF2-40B4-BE49-F238E27FC236}">
                    <a16:creationId xmlns:a16="http://schemas.microsoft.com/office/drawing/2014/main" id="{413FCE02-1EFE-EF81-F3A2-2183B407F63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12" t="1113" r="74138" b="89599"/>
              <a:stretch/>
            </p:blipFill>
            <p:spPr>
              <a:xfrm>
                <a:off x="6092577" y="6155288"/>
                <a:ext cx="157047" cy="160888"/>
              </a:xfrm>
              <a:prstGeom prst="rect">
                <a:avLst/>
              </a:prstGeom>
            </p:spPr>
          </p:pic>
          <p:pic>
            <p:nvPicPr>
              <p:cNvPr id="25" name="Image 24" descr="Une image contenant texte, carte, atlas&#10;&#10;Description générée automatiquement">
                <a:extLst>
                  <a:ext uri="{FF2B5EF4-FFF2-40B4-BE49-F238E27FC236}">
                    <a16:creationId xmlns:a16="http://schemas.microsoft.com/office/drawing/2014/main" id="{00617A39-730E-AA86-20BE-996A92557D6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12" t="1113" r="74138" b="89599"/>
              <a:stretch/>
            </p:blipFill>
            <p:spPr>
              <a:xfrm>
                <a:off x="8036793" y="6321896"/>
                <a:ext cx="157047" cy="160888"/>
              </a:xfrm>
              <a:prstGeom prst="rect">
                <a:avLst/>
              </a:prstGeom>
            </p:spPr>
          </p:pic>
          <p:pic>
            <p:nvPicPr>
              <p:cNvPr id="26" name="Image 25" descr="Une image contenant texte, carte, atlas&#10;&#10;Description générée automatiquement">
                <a:extLst>
                  <a:ext uri="{FF2B5EF4-FFF2-40B4-BE49-F238E27FC236}">
                    <a16:creationId xmlns:a16="http://schemas.microsoft.com/office/drawing/2014/main" id="{3527223C-2014-B898-3C33-49DB5DCEC04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12" t="1113" r="74138" b="89599"/>
              <a:stretch/>
            </p:blipFill>
            <p:spPr>
              <a:xfrm>
                <a:off x="10410480" y="1207004"/>
                <a:ext cx="157047" cy="160888"/>
              </a:xfrm>
              <a:prstGeom prst="rect">
                <a:avLst/>
              </a:prstGeom>
            </p:spPr>
          </p:pic>
          <p:pic>
            <p:nvPicPr>
              <p:cNvPr id="27" name="Image 26" descr="Une image contenant texte, carte, atlas&#10;&#10;Description générée automatiquement">
                <a:extLst>
                  <a:ext uri="{FF2B5EF4-FFF2-40B4-BE49-F238E27FC236}">
                    <a16:creationId xmlns:a16="http://schemas.microsoft.com/office/drawing/2014/main" id="{65CF460B-E5B7-3696-9B98-547A1056D71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12" t="1113" r="74138" b="89599"/>
              <a:stretch/>
            </p:blipFill>
            <p:spPr>
              <a:xfrm>
                <a:off x="10341049" y="1713384"/>
                <a:ext cx="157047" cy="160888"/>
              </a:xfrm>
              <a:prstGeom prst="rect">
                <a:avLst/>
              </a:prstGeom>
            </p:spPr>
          </p:pic>
          <p:pic>
            <p:nvPicPr>
              <p:cNvPr id="28" name="Image 27" descr="Une image contenant texte, carte, atlas&#10;&#10;Description générée automatiquement">
                <a:extLst>
                  <a:ext uri="{FF2B5EF4-FFF2-40B4-BE49-F238E27FC236}">
                    <a16:creationId xmlns:a16="http://schemas.microsoft.com/office/drawing/2014/main" id="{B6102BAD-C52E-7348-7388-943FD27F88C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12" t="1113" r="74138" b="89599"/>
              <a:stretch/>
            </p:blipFill>
            <p:spPr>
              <a:xfrm>
                <a:off x="7100689" y="3420723"/>
                <a:ext cx="157047" cy="160888"/>
              </a:xfrm>
              <a:prstGeom prst="rect">
                <a:avLst/>
              </a:prstGeom>
            </p:spPr>
          </p:pic>
          <p:pic>
            <p:nvPicPr>
              <p:cNvPr id="29" name="Image 28" descr="Une image contenant texte, carte, atlas&#10;&#10;Description générée automatiquement">
                <a:extLst>
                  <a:ext uri="{FF2B5EF4-FFF2-40B4-BE49-F238E27FC236}">
                    <a16:creationId xmlns:a16="http://schemas.microsoft.com/office/drawing/2014/main" id="{53A3B6D7-7358-6B7B-7BDA-36813171BDD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12" t="1113" r="74138" b="89599"/>
              <a:stretch/>
            </p:blipFill>
            <p:spPr>
              <a:xfrm>
                <a:off x="8333746" y="4377680"/>
                <a:ext cx="157047" cy="160888"/>
              </a:xfrm>
              <a:prstGeom prst="rect">
                <a:avLst/>
              </a:prstGeom>
            </p:spPr>
          </p:pic>
          <p:pic>
            <p:nvPicPr>
              <p:cNvPr id="30" name="Image 29" descr="Une image contenant texte, carte, atlas&#10;&#10;Description générée automatiquement">
                <a:extLst>
                  <a:ext uri="{FF2B5EF4-FFF2-40B4-BE49-F238E27FC236}">
                    <a16:creationId xmlns:a16="http://schemas.microsoft.com/office/drawing/2014/main" id="{ABC064C9-9218-A004-03CB-F51B328B46E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12" t="1113" r="74138" b="89599"/>
              <a:stretch/>
            </p:blipFill>
            <p:spPr>
              <a:xfrm>
                <a:off x="9836993" y="4737720"/>
                <a:ext cx="157047" cy="160888"/>
              </a:xfrm>
              <a:prstGeom prst="rect">
                <a:avLst/>
              </a:prstGeom>
            </p:spPr>
          </p:pic>
          <p:pic>
            <p:nvPicPr>
              <p:cNvPr id="31" name="Image 30" descr="Une image contenant texte, carte, atlas&#10;&#10;Description générée automatiquement">
                <a:extLst>
                  <a:ext uri="{FF2B5EF4-FFF2-40B4-BE49-F238E27FC236}">
                    <a16:creationId xmlns:a16="http://schemas.microsoft.com/office/drawing/2014/main" id="{5CAD123F-4A5C-A49B-633B-E05C6E163EB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12" t="1113" r="74138" b="89599"/>
              <a:stretch/>
            </p:blipFill>
            <p:spPr>
              <a:xfrm>
                <a:off x="9620969" y="3501167"/>
                <a:ext cx="157047" cy="160888"/>
              </a:xfrm>
              <a:prstGeom prst="rect">
                <a:avLst/>
              </a:prstGeom>
            </p:spPr>
          </p:pic>
          <p:pic>
            <p:nvPicPr>
              <p:cNvPr id="32" name="Image 31" descr="Une image contenant texte, carte, atlas&#10;&#10;Description générée automatiquement">
                <a:extLst>
                  <a:ext uri="{FF2B5EF4-FFF2-40B4-BE49-F238E27FC236}">
                    <a16:creationId xmlns:a16="http://schemas.microsoft.com/office/drawing/2014/main" id="{D7D89AE6-1C9A-6E18-5990-E0A4ACC3C1C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12" t="1113" r="74138" b="89599"/>
              <a:stretch/>
            </p:blipFill>
            <p:spPr>
              <a:xfrm>
                <a:off x="8540849" y="4377680"/>
                <a:ext cx="157047" cy="160888"/>
              </a:xfrm>
              <a:prstGeom prst="rect">
                <a:avLst/>
              </a:prstGeom>
            </p:spPr>
          </p:pic>
          <p:pic>
            <p:nvPicPr>
              <p:cNvPr id="33" name="Image 32" descr="Une image contenant texte, carte, atlas&#10;&#10;Description générée automatiquement">
                <a:extLst>
                  <a:ext uri="{FF2B5EF4-FFF2-40B4-BE49-F238E27FC236}">
                    <a16:creationId xmlns:a16="http://schemas.microsoft.com/office/drawing/2014/main" id="{FE93D48D-2CD3-DF3C-CF08-3BDBE5565D0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12" t="1113" r="74138" b="89599"/>
              <a:stretch/>
            </p:blipFill>
            <p:spPr>
              <a:xfrm>
                <a:off x="8145048" y="4690028"/>
                <a:ext cx="157047" cy="160888"/>
              </a:xfrm>
              <a:prstGeom prst="rect">
                <a:avLst/>
              </a:prstGeom>
            </p:spPr>
          </p:pic>
        </p:grpSp>
        <p:pic>
          <p:nvPicPr>
            <p:cNvPr id="35" name="Image 34" descr="Une image contenant texte, carte, atlas&#10;&#10;Description générée automatiquement">
              <a:extLst>
                <a:ext uri="{FF2B5EF4-FFF2-40B4-BE49-F238E27FC236}">
                  <a16:creationId xmlns:a16="http://schemas.microsoft.com/office/drawing/2014/main" id="{7E331E0E-AA4A-0B7B-B381-375F934E0E0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512" t="1113" r="74138" b="89599"/>
            <a:stretch/>
          </p:blipFill>
          <p:spPr>
            <a:xfrm>
              <a:off x="2852099" y="5804317"/>
              <a:ext cx="157047" cy="160888"/>
            </a:xfrm>
            <a:prstGeom prst="rect">
              <a:avLst/>
            </a:prstGeom>
          </p:spPr>
        </p:pic>
      </p:grpSp>
      <p:pic>
        <p:nvPicPr>
          <p:cNvPr id="4" name="Image 3" descr="Une image contenant texte, carte, atlas&#10;&#10;Description générée automatiquement">
            <a:extLst>
              <a:ext uri="{FF2B5EF4-FFF2-40B4-BE49-F238E27FC236}">
                <a16:creationId xmlns:a16="http://schemas.microsoft.com/office/drawing/2014/main" id="{9CD06A48-808F-E1A0-E801-F7153731EA3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6512" t="1113" r="74138" b="89599"/>
          <a:stretch/>
        </p:blipFill>
        <p:spPr>
          <a:xfrm>
            <a:off x="11359823" y="5247853"/>
            <a:ext cx="345514" cy="353963"/>
          </a:xfrm>
          <a:prstGeom prst="rect">
            <a:avLst/>
          </a:prstGeom>
        </p:spPr>
      </p:pic>
      <p:pic>
        <p:nvPicPr>
          <p:cNvPr id="6" name="Image 5">
            <a:extLst>
              <a:ext uri="{FF2B5EF4-FFF2-40B4-BE49-F238E27FC236}">
                <a16:creationId xmlns:a16="http://schemas.microsoft.com/office/drawing/2014/main" id="{1F15A161-8AC6-45E9-B00E-A2A762B045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22718" y="5737636"/>
            <a:ext cx="419196" cy="419196"/>
          </a:xfrm>
          <a:prstGeom prst="rect">
            <a:avLst/>
          </a:prstGeom>
        </p:spPr>
      </p:pic>
      <p:sp>
        <p:nvSpPr>
          <p:cNvPr id="7" name="ZoneTexte 6">
            <a:extLst>
              <a:ext uri="{FF2B5EF4-FFF2-40B4-BE49-F238E27FC236}">
                <a16:creationId xmlns:a16="http://schemas.microsoft.com/office/drawing/2014/main" id="{07C89988-BF63-9D8D-9139-3D7EC4419FFE}"/>
              </a:ext>
            </a:extLst>
          </p:cNvPr>
          <p:cNvSpPr txBox="1"/>
          <p:nvPr/>
        </p:nvSpPr>
        <p:spPr>
          <a:xfrm>
            <a:off x="11741914" y="5202471"/>
            <a:ext cx="4621309" cy="707886"/>
          </a:xfrm>
          <a:prstGeom prst="rect">
            <a:avLst/>
          </a:prstGeom>
          <a:noFill/>
        </p:spPr>
        <p:txBody>
          <a:bodyPr wrap="square" rtlCol="0">
            <a:spAutoFit/>
          </a:bodyPr>
          <a:lstStyle/>
          <a:p>
            <a:r>
              <a:rPr lang="fr-FR" sz="1200" dirty="0">
                <a:solidFill>
                  <a:srgbClr val="626A77"/>
                </a:solidFill>
                <a:latin typeface="Poppins" panose="00000500000000000000" pitchFamily="2" charset="0"/>
                <a:cs typeface="Poppins" panose="00000500000000000000" pitchFamily="2" charset="0"/>
              </a:rPr>
              <a:t>Parcs relais </a:t>
            </a:r>
          </a:p>
          <a:p>
            <a:r>
              <a:rPr lang="fr-FR" sz="1200" dirty="0">
                <a:solidFill>
                  <a:srgbClr val="626A77"/>
                </a:solidFill>
                <a:latin typeface="Poppins" panose="00000500000000000000" pitchFamily="2" charset="0"/>
                <a:cs typeface="Poppins" panose="00000500000000000000" pitchFamily="2" charset="0"/>
              </a:rPr>
              <a:t>de la MEL</a:t>
            </a:r>
            <a:endParaRPr lang="fr-FR" sz="1050" dirty="0">
              <a:solidFill>
                <a:srgbClr val="626A77"/>
              </a:solidFill>
              <a:latin typeface="Poppins" panose="00000500000000000000" pitchFamily="2" charset="0"/>
              <a:cs typeface="Poppins" panose="00000500000000000000" pitchFamily="2" charset="0"/>
            </a:endParaRPr>
          </a:p>
          <a:p>
            <a:pPr marL="285750" indent="-285750" algn="ctr">
              <a:buFontTx/>
              <a:buChar char="-"/>
            </a:pPr>
            <a:endParaRPr lang="fr-FR" sz="1600" i="1" dirty="0">
              <a:solidFill>
                <a:srgbClr val="626A77"/>
              </a:solidFill>
              <a:latin typeface="Poppins" panose="00000500000000000000" pitchFamily="2" charset="0"/>
              <a:cs typeface="Poppins" panose="00000500000000000000" pitchFamily="2" charset="0"/>
            </a:endParaRPr>
          </a:p>
        </p:txBody>
      </p:sp>
      <p:sp>
        <p:nvSpPr>
          <p:cNvPr id="8" name="ZoneTexte 7">
            <a:extLst>
              <a:ext uri="{FF2B5EF4-FFF2-40B4-BE49-F238E27FC236}">
                <a16:creationId xmlns:a16="http://schemas.microsoft.com/office/drawing/2014/main" id="{D3F22A94-E85B-33F9-294F-4D3D7211BC11}"/>
              </a:ext>
            </a:extLst>
          </p:cNvPr>
          <p:cNvSpPr txBox="1"/>
          <p:nvPr/>
        </p:nvSpPr>
        <p:spPr>
          <a:xfrm>
            <a:off x="11741913" y="5816165"/>
            <a:ext cx="4621309" cy="523220"/>
          </a:xfrm>
          <a:prstGeom prst="rect">
            <a:avLst/>
          </a:prstGeom>
          <a:noFill/>
        </p:spPr>
        <p:txBody>
          <a:bodyPr wrap="square" rtlCol="0">
            <a:spAutoFit/>
          </a:bodyPr>
          <a:lstStyle/>
          <a:p>
            <a:r>
              <a:rPr lang="fr-FR" sz="1200" dirty="0">
                <a:solidFill>
                  <a:srgbClr val="626A77"/>
                </a:solidFill>
                <a:latin typeface="Poppins" panose="00000500000000000000" pitchFamily="2" charset="0"/>
                <a:cs typeface="Poppins" panose="00000500000000000000" pitchFamily="2" charset="0"/>
              </a:rPr>
              <a:t>Gare TER</a:t>
            </a:r>
            <a:endParaRPr lang="fr-FR" sz="1050" dirty="0">
              <a:solidFill>
                <a:srgbClr val="626A77"/>
              </a:solidFill>
              <a:latin typeface="Poppins" panose="00000500000000000000" pitchFamily="2" charset="0"/>
              <a:cs typeface="Poppins" panose="00000500000000000000" pitchFamily="2" charset="0"/>
            </a:endParaRPr>
          </a:p>
          <a:p>
            <a:pPr marL="285750" indent="-285750" algn="ctr">
              <a:buFontTx/>
              <a:buChar char="-"/>
            </a:pPr>
            <a:endParaRPr lang="fr-FR" sz="1600" i="1" dirty="0">
              <a:solidFill>
                <a:srgbClr val="626A77"/>
              </a:solidFill>
              <a:latin typeface="Poppins" panose="00000500000000000000" pitchFamily="2" charset="0"/>
              <a:cs typeface="Poppins" panose="00000500000000000000" pitchFamily="2"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5660529" y="-116667"/>
            <a:ext cx="4267796" cy="857370"/>
          </a:xfrm>
          <a:prstGeom prst="rect">
            <a:avLst/>
          </a:prstGeom>
        </p:spPr>
      </p:pic>
      <p:pic>
        <p:nvPicPr>
          <p:cNvPr id="5" name="New picture"/>
          <p:cNvPicPr/>
          <p:nvPr/>
        </p:nvPicPr>
        <p:blipFill>
          <a:blip r:embed="rId5"/>
          <a:stretch>
            <a:fillRect/>
          </a:stretch>
        </p:blipFill>
        <p:spPr>
          <a:xfrm>
            <a:off x="1143000" y="85725"/>
            <a:ext cx="10364647" cy="581106"/>
          </a:xfrm>
          <a:prstGeom prst="rect">
            <a:avLst/>
          </a:prstGeom>
        </p:spPr>
      </p:pic>
      <p:pic>
        <p:nvPicPr>
          <p:cNvPr id="6" name="New picture"/>
          <p:cNvPicPr/>
          <p:nvPr/>
        </p:nvPicPr>
        <p:blipFill>
          <a:blip r:embed="rId6"/>
          <a:stretch>
            <a:fillRect/>
          </a:stretch>
        </p:blipFill>
        <p:spPr>
          <a:xfrm>
            <a:off x="0" y="1257300"/>
            <a:ext cx="13022493" cy="4496428"/>
          </a:xfrm>
          <a:prstGeom prst="rect">
            <a:avLst/>
          </a:prstGeom>
        </p:spPr>
      </p:pic>
      <p:pic>
        <p:nvPicPr>
          <p:cNvPr id="8" name="Image 7">
            <a:extLst>
              <a:ext uri="{FF2B5EF4-FFF2-40B4-BE49-F238E27FC236}">
                <a16:creationId xmlns:a16="http://schemas.microsoft.com/office/drawing/2014/main" id="{B91B3B17-D0B1-096E-AF60-9BFB8B685834}"/>
              </a:ext>
            </a:extLst>
          </p:cNvPr>
          <p:cNvPicPr>
            <a:picLocks noChangeAspect="1"/>
          </p:cNvPicPr>
          <p:nvPr/>
        </p:nvPicPr>
        <p:blipFill>
          <a:blip r:embed="rId7"/>
          <a:stretch>
            <a:fillRect/>
          </a:stretch>
        </p:blipFill>
        <p:spPr>
          <a:xfrm>
            <a:off x="11932339" y="121234"/>
            <a:ext cx="965274" cy="855119"/>
          </a:xfrm>
          <a:prstGeom prst="rect">
            <a:avLst/>
          </a:prstGeom>
        </p:spPr>
      </p:pic>
      <p:sp>
        <p:nvSpPr>
          <p:cNvPr id="9" name="ZoneTexte 8">
            <a:extLst>
              <a:ext uri="{FF2B5EF4-FFF2-40B4-BE49-F238E27FC236}">
                <a16:creationId xmlns:a16="http://schemas.microsoft.com/office/drawing/2014/main" id="{468BE97E-19BD-0992-153F-A78A97758294}"/>
              </a:ext>
            </a:extLst>
          </p:cNvPr>
          <p:cNvSpPr txBox="1"/>
          <p:nvPr/>
        </p:nvSpPr>
        <p:spPr>
          <a:xfrm>
            <a:off x="763984" y="6201156"/>
            <a:ext cx="11256566" cy="738664"/>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Peu de variations par rapport à la population </a:t>
            </a:r>
            <a:r>
              <a:rPr lang="fr-FR" sz="1400">
                <a:solidFill>
                  <a:srgbClr val="626A77"/>
                </a:solidFill>
                <a:latin typeface="Poppins" panose="00000500000000000000" pitchFamily="2" charset="0"/>
                <a:cs typeface="Poppins" panose="00000500000000000000" pitchFamily="2" charset="0"/>
              </a:rPr>
              <a:t>totale</a:t>
            </a:r>
            <a:r>
              <a:rPr lang="fr-FR" sz="1400" dirty="0">
                <a:solidFill>
                  <a:srgbClr val="626A77"/>
                </a:solidFill>
                <a:latin typeface="Poppins" panose="00000500000000000000" pitchFamily="2" charset="0"/>
                <a:cs typeface="Poppins" panose="00000500000000000000" pitchFamily="2" charset="0"/>
              </a:rPr>
              <a:t> des répondants. Notons toutefois </a:t>
            </a:r>
            <a:r>
              <a:rPr lang="fr-FR" sz="1400">
                <a:solidFill>
                  <a:srgbClr val="626A77"/>
                </a:solidFill>
                <a:latin typeface="Poppins" panose="00000500000000000000" pitchFamily="2" charset="0"/>
                <a:cs typeface="Poppins" panose="00000500000000000000" pitchFamily="2" charset="0"/>
              </a:rPr>
              <a:t>qu’à</a:t>
            </a:r>
            <a:r>
              <a:rPr lang="fr-FR" sz="1400" dirty="0">
                <a:solidFill>
                  <a:srgbClr val="626A77"/>
                </a:solidFill>
                <a:latin typeface="Poppins" panose="00000500000000000000" pitchFamily="2" charset="0"/>
                <a:cs typeface="Poppins" panose="00000500000000000000" pitchFamily="2" charset="0"/>
              </a:rPr>
              <a:t> la différence des sites administratifs, le niveau d’équipement et l’existence de P+R sur le territoire revêt un plus grande importance que le temps de </a:t>
            </a:r>
            <a:r>
              <a:rPr lang="fr-FR" sz="1400">
                <a:solidFill>
                  <a:srgbClr val="626A77"/>
                </a:solidFill>
                <a:latin typeface="Poppins" panose="00000500000000000000" pitchFamily="2" charset="0"/>
                <a:cs typeface="Poppins" panose="00000500000000000000" pitchFamily="2" charset="0"/>
              </a:rPr>
              <a:t>trajet.</a:t>
            </a:r>
            <a:endParaRPr lang="fr-FR" sz="1400" dirty="0">
              <a:solidFill>
                <a:srgbClr val="626A77"/>
              </a:solidFill>
              <a:latin typeface="Poppins" panose="00000500000000000000" pitchFamily="2" charset="0"/>
              <a:cs typeface="Poppins" panose="00000500000000000000" pitchFamily="2" charset="0"/>
            </a:endParaRPr>
          </a:p>
        </p:txBody>
      </p:sp>
      <p:pic>
        <p:nvPicPr>
          <p:cNvPr id="10" name="Image 9">
            <a:extLst>
              <a:ext uri="{FF2B5EF4-FFF2-40B4-BE49-F238E27FC236}">
                <a16:creationId xmlns:a16="http://schemas.microsoft.com/office/drawing/2014/main" id="{303249ED-BDE8-B232-C93B-5497600304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74111" y="4449688"/>
            <a:ext cx="701027" cy="166731"/>
          </a:xfrm>
          <a:prstGeom prst="rect">
            <a:avLst/>
          </a:prstGeom>
        </p:spPr>
      </p:pic>
      <p:pic>
        <p:nvPicPr>
          <p:cNvPr id="12" name="Image 11">
            <a:extLst>
              <a:ext uri="{FF2B5EF4-FFF2-40B4-BE49-F238E27FC236}">
                <a16:creationId xmlns:a16="http://schemas.microsoft.com/office/drawing/2014/main" id="{050AAEE7-E17E-5F57-A7FC-E86E956326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4785" y="4449687"/>
            <a:ext cx="701027" cy="166731"/>
          </a:xfrm>
          <a:prstGeom prst="rect">
            <a:avLst/>
          </a:prstGeom>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w picture"/>
          <p:cNvPicPr/>
          <p:nvPr/>
        </p:nvPicPr>
        <p:blipFill>
          <a:blip r:embed="rId2"/>
          <a:stretch>
            <a:fillRect/>
          </a:stretch>
        </p:blipFill>
        <p:spPr>
          <a:xfrm>
            <a:off x="0" y="0"/>
            <a:ext cx="857370" cy="847843"/>
          </a:xfrm>
          <a:prstGeom prst="rect">
            <a:avLst/>
          </a:prstGeom>
        </p:spPr>
      </p:pic>
      <p:sp>
        <p:nvSpPr>
          <p:cNvPr id="19" name="ZoneTexte 18">
            <a:extLst>
              <a:ext uri="{FF2B5EF4-FFF2-40B4-BE49-F238E27FC236}">
                <a16:creationId xmlns:a16="http://schemas.microsoft.com/office/drawing/2014/main" id="{AAF9DEAB-C9CA-CA90-F4FA-A00E1EFC7722}"/>
              </a:ext>
            </a:extLst>
          </p:cNvPr>
          <p:cNvSpPr txBox="1"/>
          <p:nvPr/>
        </p:nvSpPr>
        <p:spPr>
          <a:xfrm>
            <a:off x="619969" y="193088"/>
            <a:ext cx="4621309" cy="461665"/>
          </a:xfrm>
          <a:prstGeom prst="rect">
            <a:avLst/>
          </a:prstGeom>
          <a:noFill/>
        </p:spPr>
        <p:txBody>
          <a:bodyPr wrap="square" rtlCol="0">
            <a:spAutoFit/>
          </a:bodyPr>
          <a:lstStyle/>
          <a:p>
            <a:pPr algn="ctr"/>
            <a:r>
              <a:rPr lang="fr-FR" sz="2400" u="sng" dirty="0">
                <a:solidFill>
                  <a:srgbClr val="626A77"/>
                </a:solidFill>
                <a:latin typeface="Poppins" panose="00000500000000000000" pitchFamily="2" charset="0"/>
                <a:cs typeface="Poppins" panose="00000500000000000000" pitchFamily="2" charset="0"/>
              </a:rPr>
              <a:t>ORIGINE GÉOGRAPHIQUE</a:t>
            </a:r>
          </a:p>
        </p:txBody>
      </p:sp>
      <p:pic>
        <p:nvPicPr>
          <p:cNvPr id="22" name="Image 21" descr="Une image contenant Police, Graphique, texte, capture d’écran&#10;&#10;Description générée automatiquement">
            <a:extLst>
              <a:ext uri="{FF2B5EF4-FFF2-40B4-BE49-F238E27FC236}">
                <a16:creationId xmlns:a16="http://schemas.microsoft.com/office/drawing/2014/main" id="{784B5187-4E73-A002-7107-51B6E35F41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115913" y="6950533"/>
            <a:ext cx="1659436" cy="297992"/>
          </a:xfrm>
          <a:prstGeom prst="rect">
            <a:avLst/>
          </a:prstGeom>
        </p:spPr>
      </p:pic>
      <p:pic>
        <p:nvPicPr>
          <p:cNvPr id="12" name="Image 11">
            <a:extLst>
              <a:ext uri="{FF2B5EF4-FFF2-40B4-BE49-F238E27FC236}">
                <a16:creationId xmlns:a16="http://schemas.microsoft.com/office/drawing/2014/main" id="{885AF338-78F5-D29C-2571-7BDB51D22E6E}"/>
              </a:ext>
            </a:extLst>
          </p:cNvPr>
          <p:cNvPicPr>
            <a:picLocks noChangeAspect="1"/>
          </p:cNvPicPr>
          <p:nvPr/>
        </p:nvPicPr>
        <p:blipFill>
          <a:blip r:embed="rId4"/>
          <a:stretch>
            <a:fillRect/>
          </a:stretch>
        </p:blipFill>
        <p:spPr>
          <a:xfrm>
            <a:off x="11932339" y="121234"/>
            <a:ext cx="965274" cy="855119"/>
          </a:xfrm>
          <a:prstGeom prst="rect">
            <a:avLst/>
          </a:prstGeom>
        </p:spPr>
      </p:pic>
      <p:pic>
        <p:nvPicPr>
          <p:cNvPr id="42" name="Image 41">
            <a:extLst>
              <a:ext uri="{FF2B5EF4-FFF2-40B4-BE49-F238E27FC236}">
                <a16:creationId xmlns:a16="http://schemas.microsoft.com/office/drawing/2014/main" id="{D9FD9E96-BE02-1BB0-1952-6A45E0974428}"/>
              </a:ext>
            </a:extLst>
          </p:cNvPr>
          <p:cNvPicPr>
            <a:picLocks noChangeAspect="1"/>
          </p:cNvPicPr>
          <p:nvPr/>
        </p:nvPicPr>
        <p:blipFill>
          <a:blip r:embed="rId5"/>
          <a:stretch>
            <a:fillRect/>
          </a:stretch>
        </p:blipFill>
        <p:spPr>
          <a:xfrm>
            <a:off x="148184" y="1373124"/>
            <a:ext cx="6254535" cy="3751938"/>
          </a:xfrm>
          <a:prstGeom prst="rect">
            <a:avLst/>
          </a:prstGeom>
          <a:effectLst>
            <a:outerShdw blurRad="50800" dist="38100" dir="2700000" algn="tl" rotWithShape="0">
              <a:prstClr val="black">
                <a:alpha val="40000"/>
              </a:prstClr>
            </a:outerShdw>
          </a:effectLst>
        </p:spPr>
      </p:pic>
      <p:pic>
        <p:nvPicPr>
          <p:cNvPr id="46" name="Image 45">
            <a:extLst>
              <a:ext uri="{FF2B5EF4-FFF2-40B4-BE49-F238E27FC236}">
                <a16:creationId xmlns:a16="http://schemas.microsoft.com/office/drawing/2014/main" id="{E8F3576B-6A93-BD09-EF3C-A69B8DF4034E}"/>
              </a:ext>
            </a:extLst>
          </p:cNvPr>
          <p:cNvPicPr>
            <a:picLocks noChangeAspect="1"/>
          </p:cNvPicPr>
          <p:nvPr/>
        </p:nvPicPr>
        <p:blipFill>
          <a:blip r:embed="rId6"/>
          <a:stretch>
            <a:fillRect/>
          </a:stretch>
        </p:blipFill>
        <p:spPr>
          <a:xfrm>
            <a:off x="6643079" y="1375588"/>
            <a:ext cx="6254534" cy="3747009"/>
          </a:xfrm>
          <a:prstGeom prst="rect">
            <a:avLst/>
          </a:prstGeom>
          <a:effectLst>
            <a:outerShdw blurRad="50800" dist="38100" dir="2700000" algn="tl" rotWithShape="0">
              <a:prstClr val="black">
                <a:alpha val="40000"/>
              </a:prstClr>
            </a:outerShdw>
          </a:effectLst>
        </p:spPr>
      </p:pic>
      <p:sp>
        <p:nvSpPr>
          <p:cNvPr id="48" name="ZoneTexte 47">
            <a:extLst>
              <a:ext uri="{FF2B5EF4-FFF2-40B4-BE49-F238E27FC236}">
                <a16:creationId xmlns:a16="http://schemas.microsoft.com/office/drawing/2014/main" id="{73135E88-F49B-3D62-FDFD-57B9C2599819}"/>
              </a:ext>
            </a:extLst>
          </p:cNvPr>
          <p:cNvSpPr txBox="1"/>
          <p:nvPr/>
        </p:nvSpPr>
        <p:spPr>
          <a:xfrm>
            <a:off x="6675648" y="1373124"/>
            <a:ext cx="929097" cy="584775"/>
          </a:xfrm>
          <a:prstGeom prst="rect">
            <a:avLst/>
          </a:prstGeom>
          <a:noFill/>
        </p:spPr>
        <p:txBody>
          <a:bodyPr wrap="square" rtlCol="0">
            <a:spAutoFit/>
          </a:bodyPr>
          <a:lstStyle/>
          <a:p>
            <a:r>
              <a:rPr lang="fr-FR" sz="1600" dirty="0">
                <a:solidFill>
                  <a:schemeClr val="bg1"/>
                </a:solidFill>
                <a:latin typeface="Poppins" panose="00000500000000000000" pitchFamily="2" charset="0"/>
                <a:cs typeface="Poppins" panose="00000500000000000000" pitchFamily="2" charset="0"/>
              </a:rPr>
              <a:t>UTRV</a:t>
            </a:r>
            <a:endParaRPr lang="fr-FR" sz="1200" dirty="0">
              <a:solidFill>
                <a:schemeClr val="bg1"/>
              </a:solidFill>
              <a:latin typeface="Poppins" panose="00000500000000000000" pitchFamily="2" charset="0"/>
              <a:cs typeface="Poppins" panose="00000500000000000000" pitchFamily="2" charset="0"/>
            </a:endParaRPr>
          </a:p>
          <a:p>
            <a:pPr marL="285750" indent="-285750">
              <a:buFontTx/>
              <a:buChar char="-"/>
            </a:pPr>
            <a:endParaRPr lang="fr-FR" sz="1600" i="1" dirty="0">
              <a:solidFill>
                <a:srgbClr val="626A77"/>
              </a:solidFill>
              <a:latin typeface="Poppins" panose="00000500000000000000" pitchFamily="2" charset="0"/>
              <a:cs typeface="Poppins" panose="00000500000000000000" pitchFamily="2" charset="0"/>
            </a:endParaRPr>
          </a:p>
        </p:txBody>
      </p:sp>
      <p:sp>
        <p:nvSpPr>
          <p:cNvPr id="49" name="ZoneTexte 48">
            <a:extLst>
              <a:ext uri="{FF2B5EF4-FFF2-40B4-BE49-F238E27FC236}">
                <a16:creationId xmlns:a16="http://schemas.microsoft.com/office/drawing/2014/main" id="{7F956F71-B3CB-77BA-98AD-700F61E3D90E}"/>
              </a:ext>
            </a:extLst>
          </p:cNvPr>
          <p:cNvSpPr txBox="1"/>
          <p:nvPr/>
        </p:nvSpPr>
        <p:spPr>
          <a:xfrm>
            <a:off x="146894" y="1375223"/>
            <a:ext cx="929097" cy="584775"/>
          </a:xfrm>
          <a:prstGeom prst="rect">
            <a:avLst/>
          </a:prstGeom>
          <a:noFill/>
        </p:spPr>
        <p:txBody>
          <a:bodyPr wrap="square" rtlCol="0">
            <a:spAutoFit/>
          </a:bodyPr>
          <a:lstStyle/>
          <a:p>
            <a:r>
              <a:rPr lang="fr-FR" sz="1600" dirty="0">
                <a:solidFill>
                  <a:schemeClr val="bg1"/>
                </a:solidFill>
                <a:latin typeface="Poppins" panose="00000500000000000000" pitchFamily="2" charset="0"/>
                <a:cs typeface="Poppins" panose="00000500000000000000" pitchFamily="2" charset="0"/>
              </a:rPr>
              <a:t>UTTA</a:t>
            </a:r>
            <a:endParaRPr lang="fr-FR" sz="1200" dirty="0">
              <a:solidFill>
                <a:schemeClr val="bg1"/>
              </a:solidFill>
              <a:latin typeface="Poppins" panose="00000500000000000000" pitchFamily="2" charset="0"/>
              <a:cs typeface="Poppins" panose="00000500000000000000" pitchFamily="2" charset="0"/>
            </a:endParaRPr>
          </a:p>
          <a:p>
            <a:pPr marL="285750" indent="-285750">
              <a:buFontTx/>
              <a:buChar char="-"/>
            </a:pPr>
            <a:endParaRPr lang="fr-FR" sz="1600" i="1" dirty="0">
              <a:solidFill>
                <a:srgbClr val="626A77"/>
              </a:solidFill>
              <a:latin typeface="Poppins" panose="00000500000000000000" pitchFamily="2" charset="0"/>
              <a:cs typeface="Poppins" panose="00000500000000000000" pitchFamily="2" charset="0"/>
            </a:endParaRPr>
          </a:p>
        </p:txBody>
      </p:sp>
      <p:sp>
        <p:nvSpPr>
          <p:cNvPr id="50" name="ZoneTexte 49">
            <a:extLst>
              <a:ext uri="{FF2B5EF4-FFF2-40B4-BE49-F238E27FC236}">
                <a16:creationId xmlns:a16="http://schemas.microsoft.com/office/drawing/2014/main" id="{877C9697-3D53-BFF6-3AE2-28B4653492D8}"/>
              </a:ext>
            </a:extLst>
          </p:cNvPr>
          <p:cNvSpPr txBox="1"/>
          <p:nvPr/>
        </p:nvSpPr>
        <p:spPr>
          <a:xfrm>
            <a:off x="4055625" y="5556025"/>
            <a:ext cx="4621309" cy="1323439"/>
          </a:xfrm>
          <a:prstGeom prst="rect">
            <a:avLst/>
          </a:prstGeom>
          <a:noFill/>
        </p:spPr>
        <p:txBody>
          <a:bodyPr wrap="square" rtlCol="0">
            <a:spAutoFit/>
          </a:bodyPr>
          <a:lstStyle/>
          <a:p>
            <a:pPr algn="ctr"/>
            <a:r>
              <a:rPr lang="fr-FR" sz="1600" b="1" i="1" dirty="0">
                <a:solidFill>
                  <a:srgbClr val="626A77"/>
                </a:solidFill>
                <a:latin typeface="Poppins" panose="00000500000000000000" pitchFamily="2" charset="0"/>
                <a:cs typeface="Poppins" panose="00000500000000000000" pitchFamily="2" charset="0"/>
              </a:rPr>
              <a:t>Population observée :</a:t>
            </a:r>
          </a:p>
          <a:p>
            <a:pPr algn="ctr"/>
            <a:endParaRPr lang="fr-FR" sz="1200" i="1" dirty="0">
              <a:solidFill>
                <a:srgbClr val="626A77"/>
              </a:solidFill>
              <a:latin typeface="Poppins" panose="00000500000000000000" pitchFamily="2" charset="0"/>
              <a:cs typeface="Poppins" panose="00000500000000000000" pitchFamily="2" charset="0"/>
            </a:endParaRPr>
          </a:p>
          <a:p>
            <a:pPr marL="285750" indent="-285750" algn="ctr">
              <a:buFontTx/>
              <a:buChar char="-"/>
            </a:pPr>
            <a:r>
              <a:rPr lang="fr-FR" sz="1200" i="1" dirty="0">
                <a:solidFill>
                  <a:srgbClr val="626A77"/>
                </a:solidFill>
                <a:latin typeface="Poppins" panose="00000500000000000000" pitchFamily="2" charset="0"/>
                <a:cs typeface="Poppins" panose="00000500000000000000" pitchFamily="2" charset="0"/>
              </a:rPr>
              <a:t>Distance D-T &gt; 5km</a:t>
            </a:r>
          </a:p>
          <a:p>
            <a:pPr marL="285750" indent="-285750" algn="ctr">
              <a:buFontTx/>
              <a:buChar char="-"/>
            </a:pPr>
            <a:endParaRPr lang="fr-FR" sz="1200" i="1" dirty="0">
              <a:solidFill>
                <a:srgbClr val="626A77"/>
              </a:solidFill>
              <a:latin typeface="Poppins" panose="00000500000000000000" pitchFamily="2" charset="0"/>
              <a:cs typeface="Poppins" panose="00000500000000000000" pitchFamily="2" charset="0"/>
            </a:endParaRPr>
          </a:p>
          <a:p>
            <a:pPr marL="285750" indent="-285750" algn="ctr">
              <a:buFontTx/>
              <a:buChar char="-"/>
            </a:pPr>
            <a:r>
              <a:rPr lang="fr-FR" sz="1200" i="1" dirty="0">
                <a:solidFill>
                  <a:srgbClr val="626A77"/>
                </a:solidFill>
                <a:latin typeface="Poppins" panose="00000500000000000000" pitchFamily="2" charset="0"/>
                <a:cs typeface="Poppins" panose="00000500000000000000" pitchFamily="2" charset="0"/>
              </a:rPr>
              <a:t>Aucune incitation financière</a:t>
            </a:r>
          </a:p>
          <a:p>
            <a:pPr marL="285750" indent="-285750" algn="ctr">
              <a:buFontTx/>
              <a:buChar char="-"/>
            </a:pPr>
            <a:endParaRPr lang="fr-FR" sz="1600" i="1" dirty="0">
              <a:solidFill>
                <a:srgbClr val="626A77"/>
              </a:solidFill>
              <a:latin typeface="Poppins" panose="00000500000000000000" pitchFamily="2" charset="0"/>
              <a:cs typeface="Poppins" panose="00000500000000000000" pitchFamily="2" charset="0"/>
            </a:endParaRPr>
          </a:p>
        </p:txBody>
      </p:sp>
      <p:pic>
        <p:nvPicPr>
          <p:cNvPr id="51" name="Image 50" descr="Une image contenant texte, carte, atlas&#10;&#10;Description générée automatiquement">
            <a:extLst>
              <a:ext uri="{FF2B5EF4-FFF2-40B4-BE49-F238E27FC236}">
                <a16:creationId xmlns:a16="http://schemas.microsoft.com/office/drawing/2014/main" id="{99589901-58E4-CA91-0941-553D3F36328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4580409" y="2073424"/>
            <a:ext cx="144015" cy="147537"/>
          </a:xfrm>
          <a:prstGeom prst="rect">
            <a:avLst/>
          </a:prstGeom>
        </p:spPr>
      </p:pic>
      <p:pic>
        <p:nvPicPr>
          <p:cNvPr id="52" name="Image 51" descr="Une image contenant texte, carte, atlas&#10;&#10;Description générée automatiquement">
            <a:extLst>
              <a:ext uri="{FF2B5EF4-FFF2-40B4-BE49-F238E27FC236}">
                <a16:creationId xmlns:a16="http://schemas.microsoft.com/office/drawing/2014/main" id="{ACD248B1-469C-84B7-DAEF-6A84DC625E6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4508401" y="2362674"/>
            <a:ext cx="144015" cy="147537"/>
          </a:xfrm>
          <a:prstGeom prst="rect">
            <a:avLst/>
          </a:prstGeom>
        </p:spPr>
      </p:pic>
      <p:pic>
        <p:nvPicPr>
          <p:cNvPr id="53" name="Image 52" descr="Une image contenant texte, carte, atlas&#10;&#10;Description générée automatiquement">
            <a:extLst>
              <a:ext uri="{FF2B5EF4-FFF2-40B4-BE49-F238E27FC236}">
                <a16:creationId xmlns:a16="http://schemas.microsoft.com/office/drawing/2014/main" id="{1FBBEC6C-CA20-B64B-F098-D2CD18B4D37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4148361" y="3213676"/>
            <a:ext cx="144015" cy="147537"/>
          </a:xfrm>
          <a:prstGeom prst="rect">
            <a:avLst/>
          </a:prstGeom>
        </p:spPr>
      </p:pic>
      <p:pic>
        <p:nvPicPr>
          <p:cNvPr id="54" name="Image 53" descr="Une image contenant texte, carte, atlas&#10;&#10;Description générée automatiquement">
            <a:extLst>
              <a:ext uri="{FF2B5EF4-FFF2-40B4-BE49-F238E27FC236}">
                <a16:creationId xmlns:a16="http://schemas.microsoft.com/office/drawing/2014/main" id="{B71DDB20-A4A2-DEAE-CEE2-98170C6D3A9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2930623" y="3139907"/>
            <a:ext cx="144015" cy="147537"/>
          </a:xfrm>
          <a:prstGeom prst="rect">
            <a:avLst/>
          </a:prstGeom>
        </p:spPr>
      </p:pic>
      <p:pic>
        <p:nvPicPr>
          <p:cNvPr id="55" name="Image 54" descr="Une image contenant texte, carte, atlas&#10;&#10;Description générée automatiquement">
            <a:extLst>
              <a:ext uri="{FF2B5EF4-FFF2-40B4-BE49-F238E27FC236}">
                <a16:creationId xmlns:a16="http://schemas.microsoft.com/office/drawing/2014/main" id="{3298E0EA-5F96-9973-8C84-3B3CC6C2F6E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1556073" y="4737720"/>
            <a:ext cx="144015" cy="147537"/>
          </a:xfrm>
          <a:prstGeom prst="rect">
            <a:avLst/>
          </a:prstGeom>
        </p:spPr>
      </p:pic>
      <p:pic>
        <p:nvPicPr>
          <p:cNvPr id="56" name="Image 55" descr="Une image contenant texte, carte, atlas&#10;&#10;Description générée automatiquement">
            <a:extLst>
              <a:ext uri="{FF2B5EF4-FFF2-40B4-BE49-F238E27FC236}">
                <a16:creationId xmlns:a16="http://schemas.microsoft.com/office/drawing/2014/main" id="{BC1D161A-8EE1-47F3-FD18-39D367842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2492177" y="4449688"/>
            <a:ext cx="144015" cy="147537"/>
          </a:xfrm>
          <a:prstGeom prst="rect">
            <a:avLst/>
          </a:prstGeom>
        </p:spPr>
      </p:pic>
      <p:pic>
        <p:nvPicPr>
          <p:cNvPr id="57" name="Image 56" descr="Une image contenant texte, carte, atlas&#10;&#10;Description générée automatiquement">
            <a:extLst>
              <a:ext uri="{FF2B5EF4-FFF2-40B4-BE49-F238E27FC236}">
                <a16:creationId xmlns:a16="http://schemas.microsoft.com/office/drawing/2014/main" id="{2F8CCE1F-E270-E89D-AB17-548737FD86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3531558" y="3610237"/>
            <a:ext cx="144015" cy="147537"/>
          </a:xfrm>
          <a:prstGeom prst="rect">
            <a:avLst/>
          </a:prstGeom>
        </p:spPr>
      </p:pic>
      <p:pic>
        <p:nvPicPr>
          <p:cNvPr id="58" name="Image 57" descr="Une image contenant texte, carte, atlas&#10;&#10;Description générée automatiquement">
            <a:extLst>
              <a:ext uri="{FF2B5EF4-FFF2-40B4-BE49-F238E27FC236}">
                <a16:creationId xmlns:a16="http://schemas.microsoft.com/office/drawing/2014/main" id="{91713BAD-9EB8-8933-8060-097595C7EC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3644305" y="3642675"/>
            <a:ext cx="144015" cy="147537"/>
          </a:xfrm>
          <a:prstGeom prst="rect">
            <a:avLst/>
          </a:prstGeom>
        </p:spPr>
      </p:pic>
      <p:pic>
        <p:nvPicPr>
          <p:cNvPr id="59" name="Image 58" descr="Une image contenant texte, carte, atlas&#10;&#10;Description générée automatiquement">
            <a:extLst>
              <a:ext uri="{FF2B5EF4-FFF2-40B4-BE49-F238E27FC236}">
                <a16:creationId xmlns:a16="http://schemas.microsoft.com/office/drawing/2014/main" id="{F7D85F6F-004F-CF0F-A71D-1423421BB9D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4292376" y="3792176"/>
            <a:ext cx="144015" cy="147537"/>
          </a:xfrm>
          <a:prstGeom prst="rect">
            <a:avLst/>
          </a:prstGeom>
        </p:spPr>
      </p:pic>
      <p:pic>
        <p:nvPicPr>
          <p:cNvPr id="60" name="Image 59" descr="Une image contenant texte, carte, atlas&#10;&#10;Description générée automatiquement">
            <a:extLst>
              <a:ext uri="{FF2B5EF4-FFF2-40B4-BE49-F238E27FC236}">
                <a16:creationId xmlns:a16="http://schemas.microsoft.com/office/drawing/2014/main" id="{E129D328-BEE3-A64D-8616-A287A7C7AE1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2132137" y="2793504"/>
            <a:ext cx="144015" cy="147537"/>
          </a:xfrm>
          <a:prstGeom prst="rect">
            <a:avLst/>
          </a:prstGeom>
        </p:spPr>
      </p:pic>
      <p:pic>
        <p:nvPicPr>
          <p:cNvPr id="61" name="Image 60" descr="Une image contenant texte, carte, atlas&#10;&#10;Description générée automatiquement">
            <a:extLst>
              <a:ext uri="{FF2B5EF4-FFF2-40B4-BE49-F238E27FC236}">
                <a16:creationId xmlns:a16="http://schemas.microsoft.com/office/drawing/2014/main" id="{C5EC08A5-C7E7-7C91-9B83-EBA2FBA0708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3444235" y="4517756"/>
            <a:ext cx="144015" cy="147537"/>
          </a:xfrm>
          <a:prstGeom prst="rect">
            <a:avLst/>
          </a:prstGeom>
        </p:spPr>
      </p:pic>
      <p:pic>
        <p:nvPicPr>
          <p:cNvPr id="62" name="Image 61" descr="Une image contenant texte, carte, atlas&#10;&#10;Description générée automatiquement">
            <a:extLst>
              <a:ext uri="{FF2B5EF4-FFF2-40B4-BE49-F238E27FC236}">
                <a16:creationId xmlns:a16="http://schemas.microsoft.com/office/drawing/2014/main" id="{D5B2BDBD-BC25-3EF9-FED1-ACC95135A2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11268575" y="2064404"/>
            <a:ext cx="144015" cy="147537"/>
          </a:xfrm>
          <a:prstGeom prst="rect">
            <a:avLst/>
          </a:prstGeom>
        </p:spPr>
      </p:pic>
      <p:pic>
        <p:nvPicPr>
          <p:cNvPr id="63" name="Image 62" descr="Une image contenant texte, carte, atlas&#10;&#10;Description générée automatiquement">
            <a:extLst>
              <a:ext uri="{FF2B5EF4-FFF2-40B4-BE49-F238E27FC236}">
                <a16:creationId xmlns:a16="http://schemas.microsoft.com/office/drawing/2014/main" id="{F3572E97-27A8-9635-A1DA-2BDB8072282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11196568" y="2286941"/>
            <a:ext cx="144015" cy="147537"/>
          </a:xfrm>
          <a:prstGeom prst="rect">
            <a:avLst/>
          </a:prstGeom>
        </p:spPr>
      </p:pic>
      <p:pic>
        <p:nvPicPr>
          <p:cNvPr id="64" name="Image 63" descr="Une image contenant texte, carte, atlas&#10;&#10;Description générée automatiquement">
            <a:extLst>
              <a:ext uri="{FF2B5EF4-FFF2-40B4-BE49-F238E27FC236}">
                <a16:creationId xmlns:a16="http://schemas.microsoft.com/office/drawing/2014/main" id="{E6CAF207-D0B0-EBD1-1222-D7B27EB4B4D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10836528" y="3137943"/>
            <a:ext cx="144015" cy="147537"/>
          </a:xfrm>
          <a:prstGeom prst="rect">
            <a:avLst/>
          </a:prstGeom>
        </p:spPr>
      </p:pic>
      <p:pic>
        <p:nvPicPr>
          <p:cNvPr id="65" name="Image 64" descr="Une image contenant texte, carte, atlas&#10;&#10;Description générée automatiquement">
            <a:extLst>
              <a:ext uri="{FF2B5EF4-FFF2-40B4-BE49-F238E27FC236}">
                <a16:creationId xmlns:a16="http://schemas.microsoft.com/office/drawing/2014/main" id="{F94C117D-F1CC-CA42-BC6F-4A4B310DCFF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9607978" y="3121647"/>
            <a:ext cx="144015" cy="147537"/>
          </a:xfrm>
          <a:prstGeom prst="rect">
            <a:avLst/>
          </a:prstGeom>
        </p:spPr>
      </p:pic>
      <p:pic>
        <p:nvPicPr>
          <p:cNvPr id="66" name="Image 65" descr="Une image contenant texte, carte, atlas&#10;&#10;Description générée automatiquement">
            <a:extLst>
              <a:ext uri="{FF2B5EF4-FFF2-40B4-BE49-F238E27FC236}">
                <a16:creationId xmlns:a16="http://schemas.microsoft.com/office/drawing/2014/main" id="{891646A2-7C68-7AAC-172B-DEA1DB2009E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8180809" y="4665293"/>
            <a:ext cx="144015" cy="147537"/>
          </a:xfrm>
          <a:prstGeom prst="rect">
            <a:avLst/>
          </a:prstGeom>
        </p:spPr>
      </p:pic>
      <p:pic>
        <p:nvPicPr>
          <p:cNvPr id="67" name="Image 66" descr="Une image contenant texte, carte, atlas&#10;&#10;Description générée automatiquement">
            <a:extLst>
              <a:ext uri="{FF2B5EF4-FFF2-40B4-BE49-F238E27FC236}">
                <a16:creationId xmlns:a16="http://schemas.microsoft.com/office/drawing/2014/main" id="{3B7764E7-5078-EBED-BA27-BD8C14D2500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9116913" y="4360241"/>
            <a:ext cx="144015" cy="147537"/>
          </a:xfrm>
          <a:prstGeom prst="rect">
            <a:avLst/>
          </a:prstGeom>
        </p:spPr>
      </p:pic>
      <p:pic>
        <p:nvPicPr>
          <p:cNvPr id="68" name="Image 67" descr="Une image contenant texte, carte, atlas&#10;&#10;Description générée automatiquement">
            <a:extLst>
              <a:ext uri="{FF2B5EF4-FFF2-40B4-BE49-F238E27FC236}">
                <a16:creationId xmlns:a16="http://schemas.microsoft.com/office/drawing/2014/main" id="{7E8B66AD-8889-7801-658B-4C3EE553095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10219725" y="3534504"/>
            <a:ext cx="144015" cy="147537"/>
          </a:xfrm>
          <a:prstGeom prst="rect">
            <a:avLst/>
          </a:prstGeom>
        </p:spPr>
      </p:pic>
      <p:pic>
        <p:nvPicPr>
          <p:cNvPr id="69" name="Image 68" descr="Une image contenant texte, carte, atlas&#10;&#10;Description générée automatiquement">
            <a:extLst>
              <a:ext uri="{FF2B5EF4-FFF2-40B4-BE49-F238E27FC236}">
                <a16:creationId xmlns:a16="http://schemas.microsoft.com/office/drawing/2014/main" id="{9EF8167A-108B-05E2-99B5-BA42097EE1C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10332472" y="3566942"/>
            <a:ext cx="144015" cy="147537"/>
          </a:xfrm>
          <a:prstGeom prst="rect">
            <a:avLst/>
          </a:prstGeom>
        </p:spPr>
      </p:pic>
      <p:pic>
        <p:nvPicPr>
          <p:cNvPr id="70" name="Image 69" descr="Une image contenant texte, carte, atlas&#10;&#10;Description générée automatiquement">
            <a:extLst>
              <a:ext uri="{FF2B5EF4-FFF2-40B4-BE49-F238E27FC236}">
                <a16:creationId xmlns:a16="http://schemas.microsoft.com/office/drawing/2014/main" id="{DDA804E0-2B0C-279A-7F2C-43FA776B2A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10980543" y="3716443"/>
            <a:ext cx="144015" cy="147537"/>
          </a:xfrm>
          <a:prstGeom prst="rect">
            <a:avLst/>
          </a:prstGeom>
        </p:spPr>
      </p:pic>
      <p:pic>
        <p:nvPicPr>
          <p:cNvPr id="71" name="Image 70" descr="Une image contenant texte, carte, atlas&#10;&#10;Description générée automatiquement">
            <a:extLst>
              <a:ext uri="{FF2B5EF4-FFF2-40B4-BE49-F238E27FC236}">
                <a16:creationId xmlns:a16="http://schemas.microsoft.com/office/drawing/2014/main" id="{8B536F26-F2A1-32F7-B277-50004DA44B0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8756873" y="2793503"/>
            <a:ext cx="144015" cy="147537"/>
          </a:xfrm>
          <a:prstGeom prst="rect">
            <a:avLst/>
          </a:prstGeom>
        </p:spPr>
      </p:pic>
      <p:pic>
        <p:nvPicPr>
          <p:cNvPr id="72" name="Image 71" descr="Une image contenant texte, carte, atlas&#10;&#10;Description générée automatiquement">
            <a:extLst>
              <a:ext uri="{FF2B5EF4-FFF2-40B4-BE49-F238E27FC236}">
                <a16:creationId xmlns:a16="http://schemas.microsoft.com/office/drawing/2014/main" id="{86A65EB7-F03D-9CEC-DE67-6FDD24F39B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10088369" y="4443987"/>
            <a:ext cx="144015" cy="147537"/>
          </a:xfrm>
          <a:prstGeom prst="rect">
            <a:avLst/>
          </a:prstGeom>
        </p:spPr>
      </p:pic>
      <p:pic>
        <p:nvPicPr>
          <p:cNvPr id="73" name="New picture">
            <a:extLst>
              <a:ext uri="{FF2B5EF4-FFF2-40B4-BE49-F238E27FC236}">
                <a16:creationId xmlns:a16="http://schemas.microsoft.com/office/drawing/2014/main" id="{23D87F53-B45E-5AE8-32FE-489CC4B39AFB}"/>
              </a:ext>
            </a:extLst>
          </p:cNvPr>
          <p:cNvPicPr/>
          <p:nvPr/>
        </p:nvPicPr>
        <p:blipFill>
          <a:blip r:embed="rId8"/>
          <a:stretch>
            <a:fillRect/>
          </a:stretch>
        </p:blipFill>
        <p:spPr>
          <a:xfrm>
            <a:off x="12020550" y="5962650"/>
            <a:ext cx="819264" cy="1333686"/>
          </a:xfrm>
          <a:prstGeom prst="rect">
            <a:avLst/>
          </a:prstGeom>
        </p:spPr>
      </p:pic>
      <p:pic>
        <p:nvPicPr>
          <p:cNvPr id="6" name="Image 5" descr="Une image contenant texte, carte, atlas&#10;&#10;Description générée automatiquement">
            <a:extLst>
              <a:ext uri="{FF2B5EF4-FFF2-40B4-BE49-F238E27FC236}">
                <a16:creationId xmlns:a16="http://schemas.microsoft.com/office/drawing/2014/main" id="{B3F28252-846C-9FD7-F208-DF3B840C127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11359823" y="5247853"/>
            <a:ext cx="345514" cy="353963"/>
          </a:xfrm>
          <a:prstGeom prst="rect">
            <a:avLst/>
          </a:prstGeom>
        </p:spPr>
      </p:pic>
      <p:pic>
        <p:nvPicPr>
          <p:cNvPr id="7" name="Image 6">
            <a:extLst>
              <a:ext uri="{FF2B5EF4-FFF2-40B4-BE49-F238E27FC236}">
                <a16:creationId xmlns:a16="http://schemas.microsoft.com/office/drawing/2014/main" id="{E70B012F-CF55-AA43-1149-B100DDEF5D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22718" y="5737636"/>
            <a:ext cx="419196" cy="419196"/>
          </a:xfrm>
          <a:prstGeom prst="rect">
            <a:avLst/>
          </a:prstGeom>
        </p:spPr>
      </p:pic>
      <p:sp>
        <p:nvSpPr>
          <p:cNvPr id="8" name="ZoneTexte 7">
            <a:extLst>
              <a:ext uri="{FF2B5EF4-FFF2-40B4-BE49-F238E27FC236}">
                <a16:creationId xmlns:a16="http://schemas.microsoft.com/office/drawing/2014/main" id="{C273296B-5560-B68C-9923-C7E3339F83B1}"/>
              </a:ext>
            </a:extLst>
          </p:cNvPr>
          <p:cNvSpPr txBox="1"/>
          <p:nvPr/>
        </p:nvSpPr>
        <p:spPr>
          <a:xfrm>
            <a:off x="11741914" y="5202471"/>
            <a:ext cx="4621309" cy="707886"/>
          </a:xfrm>
          <a:prstGeom prst="rect">
            <a:avLst/>
          </a:prstGeom>
          <a:noFill/>
        </p:spPr>
        <p:txBody>
          <a:bodyPr wrap="square" rtlCol="0">
            <a:spAutoFit/>
          </a:bodyPr>
          <a:lstStyle/>
          <a:p>
            <a:r>
              <a:rPr lang="fr-FR" sz="1200" dirty="0">
                <a:solidFill>
                  <a:srgbClr val="626A77"/>
                </a:solidFill>
                <a:latin typeface="Poppins" panose="00000500000000000000" pitchFamily="2" charset="0"/>
                <a:cs typeface="Poppins" panose="00000500000000000000" pitchFamily="2" charset="0"/>
              </a:rPr>
              <a:t>Parcs-relais </a:t>
            </a:r>
          </a:p>
          <a:p>
            <a:r>
              <a:rPr lang="fr-FR" sz="1200" dirty="0">
                <a:solidFill>
                  <a:srgbClr val="626A77"/>
                </a:solidFill>
                <a:latin typeface="Poppins" panose="00000500000000000000" pitchFamily="2" charset="0"/>
                <a:cs typeface="Poppins" panose="00000500000000000000" pitchFamily="2" charset="0"/>
              </a:rPr>
              <a:t>de la MEL</a:t>
            </a:r>
            <a:endParaRPr lang="fr-FR" sz="1050" dirty="0">
              <a:solidFill>
                <a:srgbClr val="626A77"/>
              </a:solidFill>
              <a:latin typeface="Poppins" panose="00000500000000000000" pitchFamily="2" charset="0"/>
              <a:cs typeface="Poppins" panose="00000500000000000000" pitchFamily="2" charset="0"/>
            </a:endParaRPr>
          </a:p>
          <a:p>
            <a:pPr marL="285750" indent="-285750" algn="ctr">
              <a:buFontTx/>
              <a:buChar char="-"/>
            </a:pPr>
            <a:endParaRPr lang="fr-FR" sz="1600" i="1" dirty="0">
              <a:solidFill>
                <a:srgbClr val="626A77"/>
              </a:solidFill>
              <a:latin typeface="Poppins" panose="00000500000000000000" pitchFamily="2" charset="0"/>
              <a:cs typeface="Poppins" panose="00000500000000000000" pitchFamily="2" charset="0"/>
            </a:endParaRPr>
          </a:p>
        </p:txBody>
      </p:sp>
      <p:sp>
        <p:nvSpPr>
          <p:cNvPr id="9" name="ZoneTexte 8">
            <a:extLst>
              <a:ext uri="{FF2B5EF4-FFF2-40B4-BE49-F238E27FC236}">
                <a16:creationId xmlns:a16="http://schemas.microsoft.com/office/drawing/2014/main" id="{D5473179-3B94-6E1E-45A5-C4B4F3BE4C9B}"/>
              </a:ext>
            </a:extLst>
          </p:cNvPr>
          <p:cNvSpPr txBox="1"/>
          <p:nvPr/>
        </p:nvSpPr>
        <p:spPr>
          <a:xfrm>
            <a:off x="11741913" y="5816165"/>
            <a:ext cx="4621309" cy="523220"/>
          </a:xfrm>
          <a:prstGeom prst="rect">
            <a:avLst/>
          </a:prstGeom>
          <a:noFill/>
        </p:spPr>
        <p:txBody>
          <a:bodyPr wrap="square" rtlCol="0">
            <a:spAutoFit/>
          </a:bodyPr>
          <a:lstStyle/>
          <a:p>
            <a:r>
              <a:rPr lang="fr-FR" sz="1200" dirty="0">
                <a:solidFill>
                  <a:srgbClr val="626A77"/>
                </a:solidFill>
                <a:latin typeface="Poppins" panose="00000500000000000000" pitchFamily="2" charset="0"/>
                <a:cs typeface="Poppins" panose="00000500000000000000" pitchFamily="2" charset="0"/>
              </a:rPr>
              <a:t>Gare TER</a:t>
            </a:r>
            <a:endParaRPr lang="fr-FR" sz="1050" dirty="0">
              <a:solidFill>
                <a:srgbClr val="626A77"/>
              </a:solidFill>
              <a:latin typeface="Poppins" panose="00000500000000000000" pitchFamily="2" charset="0"/>
              <a:cs typeface="Poppins" panose="00000500000000000000" pitchFamily="2" charset="0"/>
            </a:endParaRPr>
          </a:p>
          <a:p>
            <a:pPr marL="285750" indent="-285750" algn="ctr">
              <a:buFontTx/>
              <a:buChar char="-"/>
            </a:pPr>
            <a:endParaRPr lang="fr-FR" sz="1600" i="1" dirty="0">
              <a:solidFill>
                <a:srgbClr val="626A77"/>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66573021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w picture"/>
          <p:cNvPicPr/>
          <p:nvPr/>
        </p:nvPicPr>
        <p:blipFill>
          <a:blip r:embed="rId2"/>
          <a:stretch>
            <a:fillRect/>
          </a:stretch>
        </p:blipFill>
        <p:spPr>
          <a:xfrm>
            <a:off x="0" y="0"/>
            <a:ext cx="857370" cy="847843"/>
          </a:xfrm>
          <a:prstGeom prst="rect">
            <a:avLst/>
          </a:prstGeom>
        </p:spPr>
      </p:pic>
      <p:sp>
        <p:nvSpPr>
          <p:cNvPr id="19" name="ZoneTexte 18">
            <a:extLst>
              <a:ext uri="{FF2B5EF4-FFF2-40B4-BE49-F238E27FC236}">
                <a16:creationId xmlns:a16="http://schemas.microsoft.com/office/drawing/2014/main" id="{AAF9DEAB-C9CA-CA90-F4FA-A00E1EFC7722}"/>
              </a:ext>
            </a:extLst>
          </p:cNvPr>
          <p:cNvSpPr txBox="1"/>
          <p:nvPr/>
        </p:nvSpPr>
        <p:spPr>
          <a:xfrm>
            <a:off x="619969" y="193088"/>
            <a:ext cx="4621309" cy="461665"/>
          </a:xfrm>
          <a:prstGeom prst="rect">
            <a:avLst/>
          </a:prstGeom>
          <a:noFill/>
        </p:spPr>
        <p:txBody>
          <a:bodyPr wrap="square" rtlCol="0">
            <a:spAutoFit/>
          </a:bodyPr>
          <a:lstStyle/>
          <a:p>
            <a:pPr algn="ctr"/>
            <a:r>
              <a:rPr lang="fr-FR" sz="2400" u="sng" dirty="0">
                <a:solidFill>
                  <a:srgbClr val="626A77"/>
                </a:solidFill>
                <a:latin typeface="Poppins" panose="00000500000000000000" pitchFamily="2" charset="0"/>
                <a:cs typeface="Poppins" panose="00000500000000000000" pitchFamily="2" charset="0"/>
              </a:rPr>
              <a:t>ORIGINE GÉOGRAPHIQUE</a:t>
            </a:r>
          </a:p>
        </p:txBody>
      </p:sp>
      <p:sp>
        <p:nvSpPr>
          <p:cNvPr id="20" name="ZoneTexte 19">
            <a:extLst>
              <a:ext uri="{FF2B5EF4-FFF2-40B4-BE49-F238E27FC236}">
                <a16:creationId xmlns:a16="http://schemas.microsoft.com/office/drawing/2014/main" id="{FA26192D-AB80-F411-FC28-8A8291CBDB31}"/>
              </a:ext>
            </a:extLst>
          </p:cNvPr>
          <p:cNvSpPr txBox="1"/>
          <p:nvPr/>
        </p:nvSpPr>
        <p:spPr>
          <a:xfrm>
            <a:off x="4055625" y="5556025"/>
            <a:ext cx="4621309" cy="1323439"/>
          </a:xfrm>
          <a:prstGeom prst="rect">
            <a:avLst/>
          </a:prstGeom>
          <a:noFill/>
        </p:spPr>
        <p:txBody>
          <a:bodyPr wrap="square" rtlCol="0">
            <a:spAutoFit/>
          </a:bodyPr>
          <a:lstStyle/>
          <a:p>
            <a:pPr algn="ctr"/>
            <a:r>
              <a:rPr lang="fr-FR" sz="1600" b="1" i="1" dirty="0">
                <a:solidFill>
                  <a:srgbClr val="626A77"/>
                </a:solidFill>
                <a:latin typeface="Poppins" panose="00000500000000000000" pitchFamily="2" charset="0"/>
                <a:cs typeface="Poppins" panose="00000500000000000000" pitchFamily="2" charset="0"/>
              </a:rPr>
              <a:t>Population observée :</a:t>
            </a:r>
          </a:p>
          <a:p>
            <a:pPr algn="ctr"/>
            <a:endParaRPr lang="fr-FR" sz="1200" i="1" dirty="0">
              <a:solidFill>
                <a:srgbClr val="626A77"/>
              </a:solidFill>
              <a:latin typeface="Poppins" panose="00000500000000000000" pitchFamily="2" charset="0"/>
              <a:cs typeface="Poppins" panose="00000500000000000000" pitchFamily="2" charset="0"/>
            </a:endParaRPr>
          </a:p>
          <a:p>
            <a:pPr marL="285750" indent="-285750" algn="ctr">
              <a:buFontTx/>
              <a:buChar char="-"/>
            </a:pPr>
            <a:r>
              <a:rPr lang="fr-FR" sz="1200" i="1" dirty="0">
                <a:solidFill>
                  <a:srgbClr val="626A77"/>
                </a:solidFill>
                <a:latin typeface="Poppins" panose="00000500000000000000" pitchFamily="2" charset="0"/>
                <a:cs typeface="Poppins" panose="00000500000000000000" pitchFamily="2" charset="0"/>
              </a:rPr>
              <a:t>Distance D-T &gt; 5km</a:t>
            </a:r>
          </a:p>
          <a:p>
            <a:pPr marL="285750" indent="-285750" algn="ctr">
              <a:buFontTx/>
              <a:buChar char="-"/>
            </a:pPr>
            <a:endParaRPr lang="fr-FR" sz="1200" i="1" dirty="0">
              <a:solidFill>
                <a:srgbClr val="626A77"/>
              </a:solidFill>
              <a:latin typeface="Poppins" panose="00000500000000000000" pitchFamily="2" charset="0"/>
              <a:cs typeface="Poppins" panose="00000500000000000000" pitchFamily="2" charset="0"/>
            </a:endParaRPr>
          </a:p>
          <a:p>
            <a:pPr marL="285750" indent="-285750" algn="ctr">
              <a:buFontTx/>
              <a:buChar char="-"/>
            </a:pPr>
            <a:r>
              <a:rPr lang="fr-FR" sz="1200" i="1" dirty="0">
                <a:solidFill>
                  <a:srgbClr val="626A77"/>
                </a:solidFill>
                <a:latin typeface="Poppins" panose="00000500000000000000" pitchFamily="2" charset="0"/>
                <a:cs typeface="Poppins" panose="00000500000000000000" pitchFamily="2" charset="0"/>
              </a:rPr>
              <a:t>Aucune incitation financière</a:t>
            </a:r>
          </a:p>
          <a:p>
            <a:pPr marL="285750" indent="-285750" algn="ctr">
              <a:buFontTx/>
              <a:buChar char="-"/>
            </a:pPr>
            <a:endParaRPr lang="fr-FR" sz="1600" i="1" dirty="0">
              <a:solidFill>
                <a:srgbClr val="626A77"/>
              </a:solidFill>
              <a:latin typeface="Poppins" panose="00000500000000000000" pitchFamily="2" charset="0"/>
              <a:cs typeface="Poppins" panose="00000500000000000000" pitchFamily="2" charset="0"/>
            </a:endParaRPr>
          </a:p>
        </p:txBody>
      </p:sp>
      <p:pic>
        <p:nvPicPr>
          <p:cNvPr id="22" name="Image 21" descr="Une image contenant Police, Graphique, texte, capture d’écran&#10;&#10;Description générée automatiquement">
            <a:extLst>
              <a:ext uri="{FF2B5EF4-FFF2-40B4-BE49-F238E27FC236}">
                <a16:creationId xmlns:a16="http://schemas.microsoft.com/office/drawing/2014/main" id="{784B5187-4E73-A002-7107-51B6E35F41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115913" y="6950533"/>
            <a:ext cx="1659436" cy="297992"/>
          </a:xfrm>
          <a:prstGeom prst="rect">
            <a:avLst/>
          </a:prstGeom>
        </p:spPr>
      </p:pic>
      <p:pic>
        <p:nvPicPr>
          <p:cNvPr id="12" name="Image 11">
            <a:extLst>
              <a:ext uri="{FF2B5EF4-FFF2-40B4-BE49-F238E27FC236}">
                <a16:creationId xmlns:a16="http://schemas.microsoft.com/office/drawing/2014/main" id="{885AF338-78F5-D29C-2571-7BDB51D22E6E}"/>
              </a:ext>
            </a:extLst>
          </p:cNvPr>
          <p:cNvPicPr>
            <a:picLocks noChangeAspect="1"/>
          </p:cNvPicPr>
          <p:nvPr/>
        </p:nvPicPr>
        <p:blipFill>
          <a:blip r:embed="rId4"/>
          <a:stretch>
            <a:fillRect/>
          </a:stretch>
        </p:blipFill>
        <p:spPr>
          <a:xfrm>
            <a:off x="11932339" y="121234"/>
            <a:ext cx="965274" cy="855119"/>
          </a:xfrm>
          <a:prstGeom prst="rect">
            <a:avLst/>
          </a:prstGeom>
        </p:spPr>
      </p:pic>
      <p:pic>
        <p:nvPicPr>
          <p:cNvPr id="13" name="Image 12">
            <a:extLst>
              <a:ext uri="{FF2B5EF4-FFF2-40B4-BE49-F238E27FC236}">
                <a16:creationId xmlns:a16="http://schemas.microsoft.com/office/drawing/2014/main" id="{C494601B-8F6C-D5FA-DBAF-EC94A2A964D2}"/>
              </a:ext>
            </a:extLst>
          </p:cNvPr>
          <p:cNvPicPr>
            <a:picLocks noChangeAspect="1"/>
          </p:cNvPicPr>
          <p:nvPr/>
        </p:nvPicPr>
        <p:blipFill rotWithShape="1">
          <a:blip r:embed="rId5"/>
          <a:srcRect l="6292"/>
          <a:stretch/>
        </p:blipFill>
        <p:spPr>
          <a:xfrm>
            <a:off x="6657620" y="1373124"/>
            <a:ext cx="6239993" cy="3733516"/>
          </a:xfrm>
          <a:prstGeom prst="rect">
            <a:avLst/>
          </a:prstGeom>
          <a:effectLst>
            <a:outerShdw blurRad="50800" dist="38100" dir="2700000" algn="tl" rotWithShape="0">
              <a:prstClr val="black">
                <a:alpha val="40000"/>
              </a:prstClr>
            </a:outerShdw>
          </a:effectLst>
        </p:spPr>
      </p:pic>
      <p:sp>
        <p:nvSpPr>
          <p:cNvPr id="15" name="ZoneTexte 14">
            <a:extLst>
              <a:ext uri="{FF2B5EF4-FFF2-40B4-BE49-F238E27FC236}">
                <a16:creationId xmlns:a16="http://schemas.microsoft.com/office/drawing/2014/main" id="{DD50990A-53DA-7D30-D288-BCEA9273023A}"/>
              </a:ext>
            </a:extLst>
          </p:cNvPr>
          <p:cNvSpPr txBox="1"/>
          <p:nvPr/>
        </p:nvSpPr>
        <p:spPr>
          <a:xfrm>
            <a:off x="146894" y="1375223"/>
            <a:ext cx="929097" cy="584775"/>
          </a:xfrm>
          <a:prstGeom prst="rect">
            <a:avLst/>
          </a:prstGeom>
          <a:noFill/>
        </p:spPr>
        <p:txBody>
          <a:bodyPr wrap="square" rtlCol="0">
            <a:spAutoFit/>
          </a:bodyPr>
          <a:lstStyle/>
          <a:p>
            <a:r>
              <a:rPr lang="fr-FR" sz="1600" dirty="0">
                <a:solidFill>
                  <a:schemeClr val="bg1"/>
                </a:solidFill>
                <a:latin typeface="Poppins" panose="00000500000000000000" pitchFamily="2" charset="0"/>
                <a:cs typeface="Poppins" panose="00000500000000000000" pitchFamily="2" charset="0"/>
              </a:rPr>
              <a:t>UTTA</a:t>
            </a:r>
            <a:endParaRPr lang="fr-FR" sz="1200" dirty="0">
              <a:solidFill>
                <a:schemeClr val="bg1"/>
              </a:solidFill>
              <a:latin typeface="Poppins" panose="00000500000000000000" pitchFamily="2" charset="0"/>
              <a:cs typeface="Poppins" panose="00000500000000000000" pitchFamily="2" charset="0"/>
            </a:endParaRPr>
          </a:p>
          <a:p>
            <a:pPr marL="285750" indent="-285750">
              <a:buFontTx/>
              <a:buChar char="-"/>
            </a:pPr>
            <a:endParaRPr lang="fr-FR" sz="1600" i="1" dirty="0">
              <a:solidFill>
                <a:srgbClr val="626A77"/>
              </a:solidFill>
              <a:latin typeface="Poppins" panose="00000500000000000000" pitchFamily="2" charset="0"/>
              <a:cs typeface="Poppins" panose="00000500000000000000" pitchFamily="2" charset="0"/>
            </a:endParaRPr>
          </a:p>
        </p:txBody>
      </p:sp>
      <p:pic>
        <p:nvPicPr>
          <p:cNvPr id="23" name="Image 22">
            <a:extLst>
              <a:ext uri="{FF2B5EF4-FFF2-40B4-BE49-F238E27FC236}">
                <a16:creationId xmlns:a16="http://schemas.microsoft.com/office/drawing/2014/main" id="{17927F9E-61E4-353F-9B48-0D8BD77066ED}"/>
              </a:ext>
            </a:extLst>
          </p:cNvPr>
          <p:cNvPicPr>
            <a:picLocks noChangeAspect="1"/>
          </p:cNvPicPr>
          <p:nvPr/>
        </p:nvPicPr>
        <p:blipFill>
          <a:blip r:embed="rId6"/>
          <a:stretch>
            <a:fillRect/>
          </a:stretch>
        </p:blipFill>
        <p:spPr>
          <a:xfrm>
            <a:off x="146894" y="1369117"/>
            <a:ext cx="6219386" cy="3737523"/>
          </a:xfrm>
          <a:prstGeom prst="rect">
            <a:avLst/>
          </a:prstGeom>
          <a:effectLst>
            <a:outerShdw blurRad="50800" dist="38100" dir="2700000" algn="tl" rotWithShape="0">
              <a:prstClr val="black">
                <a:alpha val="40000"/>
              </a:prstClr>
            </a:outerShdw>
          </a:effectLst>
        </p:spPr>
      </p:pic>
      <p:sp>
        <p:nvSpPr>
          <p:cNvPr id="24" name="ZoneTexte 23">
            <a:extLst>
              <a:ext uri="{FF2B5EF4-FFF2-40B4-BE49-F238E27FC236}">
                <a16:creationId xmlns:a16="http://schemas.microsoft.com/office/drawing/2014/main" id="{C4D05C22-10F6-3544-EC94-EE70EF065846}"/>
              </a:ext>
            </a:extLst>
          </p:cNvPr>
          <p:cNvSpPr txBox="1"/>
          <p:nvPr/>
        </p:nvSpPr>
        <p:spPr>
          <a:xfrm>
            <a:off x="299294" y="1527623"/>
            <a:ext cx="929097" cy="584775"/>
          </a:xfrm>
          <a:prstGeom prst="rect">
            <a:avLst/>
          </a:prstGeom>
          <a:noFill/>
        </p:spPr>
        <p:txBody>
          <a:bodyPr wrap="square" rtlCol="0">
            <a:spAutoFit/>
          </a:bodyPr>
          <a:lstStyle/>
          <a:p>
            <a:r>
              <a:rPr lang="fr-FR" sz="1600" dirty="0">
                <a:solidFill>
                  <a:schemeClr val="bg1"/>
                </a:solidFill>
                <a:latin typeface="Poppins" panose="00000500000000000000" pitchFamily="2" charset="0"/>
                <a:cs typeface="Poppins" panose="00000500000000000000" pitchFamily="2" charset="0"/>
              </a:rPr>
              <a:t>UTLS</a:t>
            </a:r>
            <a:endParaRPr lang="fr-FR" sz="1200" dirty="0">
              <a:solidFill>
                <a:schemeClr val="bg1"/>
              </a:solidFill>
              <a:latin typeface="Poppins" panose="00000500000000000000" pitchFamily="2" charset="0"/>
              <a:cs typeface="Poppins" panose="00000500000000000000" pitchFamily="2" charset="0"/>
            </a:endParaRPr>
          </a:p>
          <a:p>
            <a:pPr marL="285750" indent="-285750">
              <a:buFontTx/>
              <a:buChar char="-"/>
            </a:pPr>
            <a:endParaRPr lang="fr-FR" sz="1600" i="1" dirty="0">
              <a:solidFill>
                <a:srgbClr val="626A77"/>
              </a:solidFill>
              <a:latin typeface="Poppins" panose="00000500000000000000" pitchFamily="2" charset="0"/>
              <a:cs typeface="Poppins" panose="00000500000000000000" pitchFamily="2" charset="0"/>
            </a:endParaRPr>
          </a:p>
        </p:txBody>
      </p:sp>
      <p:sp>
        <p:nvSpPr>
          <p:cNvPr id="25" name="ZoneTexte 24">
            <a:extLst>
              <a:ext uri="{FF2B5EF4-FFF2-40B4-BE49-F238E27FC236}">
                <a16:creationId xmlns:a16="http://schemas.microsoft.com/office/drawing/2014/main" id="{D2A0FC5F-CB09-B669-8218-3C4D9C87738D}"/>
              </a:ext>
            </a:extLst>
          </p:cNvPr>
          <p:cNvSpPr txBox="1"/>
          <p:nvPr/>
        </p:nvSpPr>
        <p:spPr>
          <a:xfrm>
            <a:off x="6657620" y="1375223"/>
            <a:ext cx="2963349" cy="584775"/>
          </a:xfrm>
          <a:prstGeom prst="rect">
            <a:avLst/>
          </a:prstGeom>
          <a:noFill/>
        </p:spPr>
        <p:txBody>
          <a:bodyPr wrap="square" rtlCol="0">
            <a:spAutoFit/>
          </a:bodyPr>
          <a:lstStyle/>
          <a:p>
            <a:r>
              <a:rPr lang="fr-FR" sz="1600" dirty="0">
                <a:solidFill>
                  <a:schemeClr val="bg1"/>
                </a:solidFill>
                <a:latin typeface="Poppins" panose="00000500000000000000" pitchFamily="2" charset="0"/>
                <a:cs typeface="Poppins" panose="00000500000000000000" pitchFamily="2" charset="0"/>
              </a:rPr>
              <a:t>UTML et Centre Logistique</a:t>
            </a:r>
            <a:endParaRPr lang="fr-FR" sz="1200" dirty="0">
              <a:solidFill>
                <a:schemeClr val="bg1"/>
              </a:solidFill>
              <a:latin typeface="Poppins" panose="00000500000000000000" pitchFamily="2" charset="0"/>
              <a:cs typeface="Poppins" panose="00000500000000000000" pitchFamily="2" charset="0"/>
            </a:endParaRPr>
          </a:p>
          <a:p>
            <a:pPr marL="285750" indent="-285750">
              <a:buFontTx/>
              <a:buChar char="-"/>
            </a:pPr>
            <a:endParaRPr lang="fr-FR" sz="1600" i="1" dirty="0">
              <a:solidFill>
                <a:srgbClr val="626A77"/>
              </a:solidFill>
              <a:latin typeface="Poppins" panose="00000500000000000000" pitchFamily="2" charset="0"/>
              <a:cs typeface="Poppins" panose="00000500000000000000" pitchFamily="2" charset="0"/>
            </a:endParaRPr>
          </a:p>
        </p:txBody>
      </p:sp>
      <p:pic>
        <p:nvPicPr>
          <p:cNvPr id="26" name="Image 25" descr="Une image contenant texte, carte, atlas&#10;&#10;Description générée automatiquement">
            <a:extLst>
              <a:ext uri="{FF2B5EF4-FFF2-40B4-BE49-F238E27FC236}">
                <a16:creationId xmlns:a16="http://schemas.microsoft.com/office/drawing/2014/main" id="{606AE7AE-8690-156C-CE9A-EB58E5A3A2D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4561383" y="1886229"/>
            <a:ext cx="144015" cy="147537"/>
          </a:xfrm>
          <a:prstGeom prst="rect">
            <a:avLst/>
          </a:prstGeom>
        </p:spPr>
      </p:pic>
      <p:pic>
        <p:nvPicPr>
          <p:cNvPr id="27" name="Image 26" descr="Une image contenant texte, carte, atlas&#10;&#10;Description générée automatiquement">
            <a:extLst>
              <a:ext uri="{FF2B5EF4-FFF2-40B4-BE49-F238E27FC236}">
                <a16:creationId xmlns:a16="http://schemas.microsoft.com/office/drawing/2014/main" id="{54D1122B-4076-580F-CB67-4CDF687EA13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4508402" y="2110749"/>
            <a:ext cx="144015" cy="147537"/>
          </a:xfrm>
          <a:prstGeom prst="rect">
            <a:avLst/>
          </a:prstGeom>
        </p:spPr>
      </p:pic>
      <p:pic>
        <p:nvPicPr>
          <p:cNvPr id="28" name="Image 27" descr="Une image contenant texte, carte, atlas&#10;&#10;Description générée automatiquement">
            <a:extLst>
              <a:ext uri="{FF2B5EF4-FFF2-40B4-BE49-F238E27FC236}">
                <a16:creationId xmlns:a16="http://schemas.microsoft.com/office/drawing/2014/main" id="{0B61FA83-A31C-DBBC-75B2-F5C174EEE2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4220369" y="2868574"/>
            <a:ext cx="144015" cy="147537"/>
          </a:xfrm>
          <a:prstGeom prst="rect">
            <a:avLst/>
          </a:prstGeom>
        </p:spPr>
      </p:pic>
      <p:pic>
        <p:nvPicPr>
          <p:cNvPr id="29" name="Image 28" descr="Une image contenant texte, carte, atlas&#10;&#10;Description générée automatiquement">
            <a:extLst>
              <a:ext uri="{FF2B5EF4-FFF2-40B4-BE49-F238E27FC236}">
                <a16:creationId xmlns:a16="http://schemas.microsoft.com/office/drawing/2014/main" id="{1B235D29-08D9-761A-884E-262AE26FD44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3076812" y="2860584"/>
            <a:ext cx="144015" cy="147537"/>
          </a:xfrm>
          <a:prstGeom prst="rect">
            <a:avLst/>
          </a:prstGeom>
        </p:spPr>
      </p:pic>
      <p:pic>
        <p:nvPicPr>
          <p:cNvPr id="30" name="Image 29" descr="Une image contenant texte, carte, atlas&#10;&#10;Description générée automatiquement">
            <a:extLst>
              <a:ext uri="{FF2B5EF4-FFF2-40B4-BE49-F238E27FC236}">
                <a16:creationId xmlns:a16="http://schemas.microsoft.com/office/drawing/2014/main" id="{8646CDCC-7E95-2E8C-08DC-ECFF1FD9714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1775349" y="4307728"/>
            <a:ext cx="144015" cy="147537"/>
          </a:xfrm>
          <a:prstGeom prst="rect">
            <a:avLst/>
          </a:prstGeom>
        </p:spPr>
      </p:pic>
      <p:pic>
        <p:nvPicPr>
          <p:cNvPr id="31" name="Image 30" descr="Une image contenant texte, carte, atlas&#10;&#10;Description générée automatiquement">
            <a:extLst>
              <a:ext uri="{FF2B5EF4-FFF2-40B4-BE49-F238E27FC236}">
                <a16:creationId xmlns:a16="http://schemas.microsoft.com/office/drawing/2014/main" id="{B0996A48-DF49-5AC1-4C91-8D61D5651CE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2636193" y="4039573"/>
            <a:ext cx="144015" cy="147537"/>
          </a:xfrm>
          <a:prstGeom prst="rect">
            <a:avLst/>
          </a:prstGeom>
        </p:spPr>
      </p:pic>
      <p:pic>
        <p:nvPicPr>
          <p:cNvPr id="32" name="Image 31" descr="Une image contenant texte, carte, atlas&#10;&#10;Description générée automatiquement">
            <a:extLst>
              <a:ext uri="{FF2B5EF4-FFF2-40B4-BE49-F238E27FC236}">
                <a16:creationId xmlns:a16="http://schemas.microsoft.com/office/drawing/2014/main" id="{D03F11B3-1F5F-47D8-BFA1-63E6FB8DDE9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3603566" y="3265122"/>
            <a:ext cx="144015" cy="147537"/>
          </a:xfrm>
          <a:prstGeom prst="rect">
            <a:avLst/>
          </a:prstGeom>
        </p:spPr>
      </p:pic>
      <p:pic>
        <p:nvPicPr>
          <p:cNvPr id="33" name="Image 32" descr="Une image contenant texte, carte, atlas&#10;&#10;Description générée automatiquement">
            <a:extLst>
              <a:ext uri="{FF2B5EF4-FFF2-40B4-BE49-F238E27FC236}">
                <a16:creationId xmlns:a16="http://schemas.microsoft.com/office/drawing/2014/main" id="{1739D0AF-97F6-0335-0AFC-98B41247FDF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3716313" y="3297560"/>
            <a:ext cx="144015" cy="147537"/>
          </a:xfrm>
          <a:prstGeom prst="rect">
            <a:avLst/>
          </a:prstGeom>
        </p:spPr>
      </p:pic>
      <p:pic>
        <p:nvPicPr>
          <p:cNvPr id="34" name="Image 33" descr="Une image contenant texte, carte, atlas&#10;&#10;Description générée automatiquement">
            <a:extLst>
              <a:ext uri="{FF2B5EF4-FFF2-40B4-BE49-F238E27FC236}">
                <a16:creationId xmlns:a16="http://schemas.microsoft.com/office/drawing/2014/main" id="{25DE8030-259B-0A54-B6E2-32E1B413970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4364384" y="3447061"/>
            <a:ext cx="144015" cy="147537"/>
          </a:xfrm>
          <a:prstGeom prst="rect">
            <a:avLst/>
          </a:prstGeom>
        </p:spPr>
      </p:pic>
      <p:pic>
        <p:nvPicPr>
          <p:cNvPr id="35" name="Image 34" descr="Une image contenant texte, carte, atlas&#10;&#10;Description générée automatiquement">
            <a:extLst>
              <a:ext uri="{FF2B5EF4-FFF2-40B4-BE49-F238E27FC236}">
                <a16:creationId xmlns:a16="http://schemas.microsoft.com/office/drawing/2014/main" id="{FAADA634-28AF-B9FE-AD61-75B2DB47D3F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2348161" y="2505472"/>
            <a:ext cx="144015" cy="147537"/>
          </a:xfrm>
          <a:prstGeom prst="rect">
            <a:avLst/>
          </a:prstGeom>
        </p:spPr>
      </p:pic>
      <p:pic>
        <p:nvPicPr>
          <p:cNvPr id="36" name="Image 35" descr="Une image contenant texte, carte, atlas&#10;&#10;Description générée automatiquement">
            <a:extLst>
              <a:ext uri="{FF2B5EF4-FFF2-40B4-BE49-F238E27FC236}">
                <a16:creationId xmlns:a16="http://schemas.microsoft.com/office/drawing/2014/main" id="{41403E32-A0EA-5F25-5E51-CE9A529276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3531558" y="4112112"/>
            <a:ext cx="144015" cy="147537"/>
          </a:xfrm>
          <a:prstGeom prst="rect">
            <a:avLst/>
          </a:prstGeom>
        </p:spPr>
      </p:pic>
      <p:pic>
        <p:nvPicPr>
          <p:cNvPr id="49" name="Image 48" descr="Une image contenant texte, carte, atlas&#10;&#10;Description générée automatiquement">
            <a:extLst>
              <a:ext uri="{FF2B5EF4-FFF2-40B4-BE49-F238E27FC236}">
                <a16:creationId xmlns:a16="http://schemas.microsoft.com/office/drawing/2014/main" id="{25FAA31B-A466-B066-B8CC-3404B584B17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11549231" y="1959997"/>
            <a:ext cx="144015" cy="147537"/>
          </a:xfrm>
          <a:prstGeom prst="rect">
            <a:avLst/>
          </a:prstGeom>
        </p:spPr>
      </p:pic>
      <p:pic>
        <p:nvPicPr>
          <p:cNvPr id="50" name="Image 49" descr="Une image contenant texte, carte, atlas&#10;&#10;Description générée automatiquement">
            <a:extLst>
              <a:ext uri="{FF2B5EF4-FFF2-40B4-BE49-F238E27FC236}">
                <a16:creationId xmlns:a16="http://schemas.microsoft.com/office/drawing/2014/main" id="{02DBECB7-6EB7-0C9C-3544-10823E3A000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11549231" y="1667610"/>
            <a:ext cx="144015" cy="147537"/>
          </a:xfrm>
          <a:prstGeom prst="rect">
            <a:avLst/>
          </a:prstGeom>
        </p:spPr>
      </p:pic>
      <p:pic>
        <p:nvPicPr>
          <p:cNvPr id="51" name="Image 50" descr="Une image contenant texte, carte, atlas&#10;&#10;Description générée automatiquement">
            <a:extLst>
              <a:ext uri="{FF2B5EF4-FFF2-40B4-BE49-F238E27FC236}">
                <a16:creationId xmlns:a16="http://schemas.microsoft.com/office/drawing/2014/main" id="{F02B3F5B-9A46-B154-7880-65371530ECF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11117183" y="3003648"/>
            <a:ext cx="144015" cy="147537"/>
          </a:xfrm>
          <a:prstGeom prst="rect">
            <a:avLst/>
          </a:prstGeom>
        </p:spPr>
      </p:pic>
      <p:pic>
        <p:nvPicPr>
          <p:cNvPr id="52" name="Image 51" descr="Une image contenant texte, carte, atlas&#10;&#10;Description générée automatiquement">
            <a:extLst>
              <a:ext uri="{FF2B5EF4-FFF2-40B4-BE49-F238E27FC236}">
                <a16:creationId xmlns:a16="http://schemas.microsoft.com/office/drawing/2014/main" id="{A1091050-22D0-E741-7CFF-97B8032B5B8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9777616" y="2856111"/>
            <a:ext cx="144015" cy="147537"/>
          </a:xfrm>
          <a:prstGeom prst="rect">
            <a:avLst/>
          </a:prstGeom>
        </p:spPr>
      </p:pic>
      <p:pic>
        <p:nvPicPr>
          <p:cNvPr id="53" name="Image 52" descr="Une image contenant texte, carte, atlas&#10;&#10;Description générée automatiquement">
            <a:extLst>
              <a:ext uri="{FF2B5EF4-FFF2-40B4-BE49-F238E27FC236}">
                <a16:creationId xmlns:a16="http://schemas.microsoft.com/office/drawing/2014/main" id="{BF957273-EF8F-F019-B9E1-9D7ADD0FF26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8168555" y="4675229"/>
            <a:ext cx="144015" cy="147537"/>
          </a:xfrm>
          <a:prstGeom prst="rect">
            <a:avLst/>
          </a:prstGeom>
        </p:spPr>
      </p:pic>
      <p:pic>
        <p:nvPicPr>
          <p:cNvPr id="54" name="Image 53" descr="Une image contenant texte, carte, atlas&#10;&#10;Description générée automatiquement">
            <a:extLst>
              <a:ext uri="{FF2B5EF4-FFF2-40B4-BE49-F238E27FC236}">
                <a16:creationId xmlns:a16="http://schemas.microsoft.com/office/drawing/2014/main" id="{D477B6EE-BBAA-5CCD-B990-B527C870B5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9188921" y="4307728"/>
            <a:ext cx="144015" cy="147537"/>
          </a:xfrm>
          <a:prstGeom prst="rect">
            <a:avLst/>
          </a:prstGeom>
        </p:spPr>
      </p:pic>
      <p:pic>
        <p:nvPicPr>
          <p:cNvPr id="55" name="Image 54" descr="Une image contenant texte, carte, atlas&#10;&#10;Description générée automatiquement">
            <a:extLst>
              <a:ext uri="{FF2B5EF4-FFF2-40B4-BE49-F238E27FC236}">
                <a16:creationId xmlns:a16="http://schemas.microsoft.com/office/drawing/2014/main" id="{B524B576-A12F-7F08-1E5D-7A60412810D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10500380" y="3400209"/>
            <a:ext cx="144015" cy="147537"/>
          </a:xfrm>
          <a:prstGeom prst="rect">
            <a:avLst/>
          </a:prstGeom>
        </p:spPr>
      </p:pic>
      <p:pic>
        <p:nvPicPr>
          <p:cNvPr id="56" name="Image 55" descr="Une image contenant texte, carte, atlas&#10;&#10;Description générée automatiquement">
            <a:extLst>
              <a:ext uri="{FF2B5EF4-FFF2-40B4-BE49-F238E27FC236}">
                <a16:creationId xmlns:a16="http://schemas.microsoft.com/office/drawing/2014/main" id="{874C0719-CDCC-6763-0738-D804A83303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10613127" y="3432647"/>
            <a:ext cx="144015" cy="147537"/>
          </a:xfrm>
          <a:prstGeom prst="rect">
            <a:avLst/>
          </a:prstGeom>
        </p:spPr>
      </p:pic>
      <p:pic>
        <p:nvPicPr>
          <p:cNvPr id="57" name="Image 56" descr="Une image contenant texte, carte, atlas&#10;&#10;Description générée automatiquement">
            <a:extLst>
              <a:ext uri="{FF2B5EF4-FFF2-40B4-BE49-F238E27FC236}">
                <a16:creationId xmlns:a16="http://schemas.microsoft.com/office/drawing/2014/main" id="{AA2493D4-403B-B4AF-1D48-01C953BF0B0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11261198" y="3582148"/>
            <a:ext cx="144015" cy="147537"/>
          </a:xfrm>
          <a:prstGeom prst="rect">
            <a:avLst/>
          </a:prstGeom>
        </p:spPr>
      </p:pic>
      <p:pic>
        <p:nvPicPr>
          <p:cNvPr id="58" name="Image 57" descr="Une image contenant texte, carte, atlas&#10;&#10;Description générée automatiquement">
            <a:extLst>
              <a:ext uri="{FF2B5EF4-FFF2-40B4-BE49-F238E27FC236}">
                <a16:creationId xmlns:a16="http://schemas.microsoft.com/office/drawing/2014/main" id="{4C32F533-2A0C-ECB2-86D5-952A81B2588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8900889" y="2436762"/>
            <a:ext cx="144015" cy="147537"/>
          </a:xfrm>
          <a:prstGeom prst="rect">
            <a:avLst/>
          </a:prstGeom>
        </p:spPr>
      </p:pic>
      <p:pic>
        <p:nvPicPr>
          <p:cNvPr id="59" name="Image 58" descr="Une image contenant texte, carte, atlas&#10;&#10;Description générée automatiquement">
            <a:extLst>
              <a:ext uri="{FF2B5EF4-FFF2-40B4-BE49-F238E27FC236}">
                <a16:creationId xmlns:a16="http://schemas.microsoft.com/office/drawing/2014/main" id="{04350400-470A-A020-4DEC-76E552C0310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10351229" y="4387842"/>
            <a:ext cx="144015" cy="147537"/>
          </a:xfrm>
          <a:prstGeom prst="rect">
            <a:avLst/>
          </a:prstGeom>
        </p:spPr>
      </p:pic>
      <p:pic>
        <p:nvPicPr>
          <p:cNvPr id="60" name="New picture">
            <a:extLst>
              <a:ext uri="{FF2B5EF4-FFF2-40B4-BE49-F238E27FC236}">
                <a16:creationId xmlns:a16="http://schemas.microsoft.com/office/drawing/2014/main" id="{05192428-AFFB-9217-EDB0-E1C086B837D9}"/>
              </a:ext>
            </a:extLst>
          </p:cNvPr>
          <p:cNvPicPr/>
          <p:nvPr/>
        </p:nvPicPr>
        <p:blipFill>
          <a:blip r:embed="rId8"/>
          <a:stretch>
            <a:fillRect/>
          </a:stretch>
        </p:blipFill>
        <p:spPr>
          <a:xfrm>
            <a:off x="12020550" y="5962650"/>
            <a:ext cx="819264" cy="1333686"/>
          </a:xfrm>
          <a:prstGeom prst="rect">
            <a:avLst/>
          </a:prstGeom>
        </p:spPr>
      </p:pic>
      <p:pic>
        <p:nvPicPr>
          <p:cNvPr id="2" name="Image 1" descr="Une image contenant texte, carte, atlas&#10;&#10;Description générée automatiquement">
            <a:extLst>
              <a:ext uri="{FF2B5EF4-FFF2-40B4-BE49-F238E27FC236}">
                <a16:creationId xmlns:a16="http://schemas.microsoft.com/office/drawing/2014/main" id="{CAA8B427-72A3-8D64-E2AB-9E86B917FF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12" t="1113" r="74138" b="89599"/>
          <a:stretch/>
        </p:blipFill>
        <p:spPr>
          <a:xfrm>
            <a:off x="11359823" y="5247853"/>
            <a:ext cx="345514" cy="353963"/>
          </a:xfrm>
          <a:prstGeom prst="rect">
            <a:avLst/>
          </a:prstGeom>
        </p:spPr>
      </p:pic>
      <p:pic>
        <p:nvPicPr>
          <p:cNvPr id="4" name="Image 3">
            <a:extLst>
              <a:ext uri="{FF2B5EF4-FFF2-40B4-BE49-F238E27FC236}">
                <a16:creationId xmlns:a16="http://schemas.microsoft.com/office/drawing/2014/main" id="{D4BBF866-A6CE-461F-26FA-FC96F9EBA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22718" y="5737636"/>
            <a:ext cx="419196" cy="419196"/>
          </a:xfrm>
          <a:prstGeom prst="rect">
            <a:avLst/>
          </a:prstGeom>
        </p:spPr>
      </p:pic>
      <p:sp>
        <p:nvSpPr>
          <p:cNvPr id="5" name="ZoneTexte 4">
            <a:extLst>
              <a:ext uri="{FF2B5EF4-FFF2-40B4-BE49-F238E27FC236}">
                <a16:creationId xmlns:a16="http://schemas.microsoft.com/office/drawing/2014/main" id="{E5D7BFAA-5442-FD58-8E82-AE485CB630A5}"/>
              </a:ext>
            </a:extLst>
          </p:cNvPr>
          <p:cNvSpPr txBox="1"/>
          <p:nvPr/>
        </p:nvSpPr>
        <p:spPr>
          <a:xfrm>
            <a:off x="11741914" y="5202471"/>
            <a:ext cx="4621309" cy="707886"/>
          </a:xfrm>
          <a:prstGeom prst="rect">
            <a:avLst/>
          </a:prstGeom>
          <a:noFill/>
        </p:spPr>
        <p:txBody>
          <a:bodyPr wrap="square" rtlCol="0">
            <a:spAutoFit/>
          </a:bodyPr>
          <a:lstStyle/>
          <a:p>
            <a:r>
              <a:rPr lang="fr-FR" sz="1200" dirty="0">
                <a:solidFill>
                  <a:srgbClr val="626A77"/>
                </a:solidFill>
                <a:latin typeface="Poppins" panose="00000500000000000000" pitchFamily="2" charset="0"/>
                <a:cs typeface="Poppins" panose="00000500000000000000" pitchFamily="2" charset="0"/>
              </a:rPr>
              <a:t>Parcs-relais </a:t>
            </a:r>
          </a:p>
          <a:p>
            <a:r>
              <a:rPr lang="fr-FR" sz="1200" dirty="0">
                <a:solidFill>
                  <a:srgbClr val="626A77"/>
                </a:solidFill>
                <a:latin typeface="Poppins" panose="00000500000000000000" pitchFamily="2" charset="0"/>
                <a:cs typeface="Poppins" panose="00000500000000000000" pitchFamily="2" charset="0"/>
              </a:rPr>
              <a:t>de la MEL</a:t>
            </a:r>
            <a:endParaRPr lang="fr-FR" sz="1050" dirty="0">
              <a:solidFill>
                <a:srgbClr val="626A77"/>
              </a:solidFill>
              <a:latin typeface="Poppins" panose="00000500000000000000" pitchFamily="2" charset="0"/>
              <a:cs typeface="Poppins" panose="00000500000000000000" pitchFamily="2" charset="0"/>
            </a:endParaRPr>
          </a:p>
          <a:p>
            <a:pPr marL="285750" indent="-285750" algn="ctr">
              <a:buFontTx/>
              <a:buChar char="-"/>
            </a:pPr>
            <a:endParaRPr lang="fr-FR" sz="1600" i="1" dirty="0">
              <a:solidFill>
                <a:srgbClr val="626A77"/>
              </a:solidFill>
              <a:latin typeface="Poppins" panose="00000500000000000000" pitchFamily="2" charset="0"/>
              <a:cs typeface="Poppins" panose="00000500000000000000" pitchFamily="2" charset="0"/>
            </a:endParaRPr>
          </a:p>
        </p:txBody>
      </p:sp>
      <p:sp>
        <p:nvSpPr>
          <p:cNvPr id="6" name="ZoneTexte 5">
            <a:extLst>
              <a:ext uri="{FF2B5EF4-FFF2-40B4-BE49-F238E27FC236}">
                <a16:creationId xmlns:a16="http://schemas.microsoft.com/office/drawing/2014/main" id="{CBC88229-883D-049F-B70F-7AF7447BECB3}"/>
              </a:ext>
            </a:extLst>
          </p:cNvPr>
          <p:cNvSpPr txBox="1"/>
          <p:nvPr/>
        </p:nvSpPr>
        <p:spPr>
          <a:xfrm>
            <a:off x="11741913" y="5816165"/>
            <a:ext cx="4621309" cy="523220"/>
          </a:xfrm>
          <a:prstGeom prst="rect">
            <a:avLst/>
          </a:prstGeom>
          <a:noFill/>
        </p:spPr>
        <p:txBody>
          <a:bodyPr wrap="square" rtlCol="0">
            <a:spAutoFit/>
          </a:bodyPr>
          <a:lstStyle/>
          <a:p>
            <a:r>
              <a:rPr lang="fr-FR" sz="1200" dirty="0">
                <a:solidFill>
                  <a:srgbClr val="626A77"/>
                </a:solidFill>
                <a:latin typeface="Poppins" panose="00000500000000000000" pitchFamily="2" charset="0"/>
                <a:cs typeface="Poppins" panose="00000500000000000000" pitchFamily="2" charset="0"/>
              </a:rPr>
              <a:t>Gare TER</a:t>
            </a:r>
            <a:endParaRPr lang="fr-FR" sz="1050" dirty="0">
              <a:solidFill>
                <a:srgbClr val="626A77"/>
              </a:solidFill>
              <a:latin typeface="Poppins" panose="00000500000000000000" pitchFamily="2" charset="0"/>
              <a:cs typeface="Poppins" panose="00000500000000000000" pitchFamily="2" charset="0"/>
            </a:endParaRPr>
          </a:p>
          <a:p>
            <a:pPr marL="285750" indent="-285750" algn="ctr">
              <a:buFontTx/>
              <a:buChar char="-"/>
            </a:pPr>
            <a:endParaRPr lang="fr-FR" sz="1600" i="1" dirty="0">
              <a:solidFill>
                <a:srgbClr val="626A77"/>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69386514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ew picture"/>
          <p:cNvPicPr/>
          <p:nvPr/>
        </p:nvPicPr>
        <p:blipFill>
          <a:blip r:embed="rId2"/>
          <a:stretch>
            <a:fillRect/>
          </a:stretch>
        </p:blipFill>
        <p:spPr>
          <a:xfrm>
            <a:off x="1181177" y="85737"/>
            <a:ext cx="10364647" cy="581106"/>
          </a:xfrm>
          <a:prstGeom prst="rect">
            <a:avLst/>
          </a:prstGeom>
        </p:spPr>
      </p:pic>
      <p:pic>
        <p:nvPicPr>
          <p:cNvPr id="2" name="New picture"/>
          <p:cNvPicPr/>
          <p:nvPr/>
        </p:nvPicPr>
        <p:blipFill>
          <a:blip r:embed="rId3"/>
          <a:stretch>
            <a:fillRect/>
          </a:stretch>
        </p:blipFill>
        <p:spPr>
          <a:xfrm>
            <a:off x="12020550" y="5962650"/>
            <a:ext cx="819264" cy="1333686"/>
          </a:xfrm>
          <a:prstGeom prst="rect">
            <a:avLst/>
          </a:prstGeom>
        </p:spPr>
      </p:pic>
      <p:pic>
        <p:nvPicPr>
          <p:cNvPr id="3" name="New picture"/>
          <p:cNvPicPr/>
          <p:nvPr/>
        </p:nvPicPr>
        <p:blipFill>
          <a:blip r:embed="rId4"/>
          <a:stretch>
            <a:fillRect/>
          </a:stretch>
        </p:blipFill>
        <p:spPr>
          <a:xfrm>
            <a:off x="0" y="0"/>
            <a:ext cx="857370" cy="847843"/>
          </a:xfrm>
          <a:prstGeom prst="rect">
            <a:avLst/>
          </a:prstGeom>
        </p:spPr>
      </p:pic>
      <p:pic>
        <p:nvPicPr>
          <p:cNvPr id="6" name="New picture"/>
          <p:cNvPicPr/>
          <p:nvPr/>
        </p:nvPicPr>
        <p:blipFill rotWithShape="1">
          <a:blip r:embed="rId5"/>
          <a:srcRect t="13019" b="37308"/>
          <a:stretch/>
        </p:blipFill>
        <p:spPr>
          <a:xfrm>
            <a:off x="618831" y="1514156"/>
            <a:ext cx="5472608" cy="1512168"/>
          </a:xfrm>
          <a:prstGeom prst="rect">
            <a:avLst/>
          </a:prstGeom>
        </p:spPr>
      </p:pic>
      <p:pic>
        <p:nvPicPr>
          <p:cNvPr id="7" name="New picture"/>
          <p:cNvPicPr/>
          <p:nvPr/>
        </p:nvPicPr>
        <p:blipFill rotWithShape="1">
          <a:blip r:embed="rId6"/>
          <a:srcRect t="11798" b="50115"/>
          <a:stretch/>
        </p:blipFill>
        <p:spPr>
          <a:xfrm>
            <a:off x="547961" y="3513584"/>
            <a:ext cx="5544616" cy="1512168"/>
          </a:xfrm>
          <a:prstGeom prst="rect">
            <a:avLst/>
          </a:prstGeom>
        </p:spPr>
      </p:pic>
      <p:sp>
        <p:nvSpPr>
          <p:cNvPr id="8" name="ZoneTexte 7">
            <a:extLst>
              <a:ext uri="{FF2B5EF4-FFF2-40B4-BE49-F238E27FC236}">
                <a16:creationId xmlns:a16="http://schemas.microsoft.com/office/drawing/2014/main" id="{4F24E3DA-856E-822D-7698-C042AE175A7C}"/>
              </a:ext>
            </a:extLst>
          </p:cNvPr>
          <p:cNvSpPr txBox="1"/>
          <p:nvPr/>
        </p:nvSpPr>
        <p:spPr>
          <a:xfrm>
            <a:off x="7748761" y="145457"/>
            <a:ext cx="576064" cy="461665"/>
          </a:xfrm>
          <a:prstGeom prst="rect">
            <a:avLst/>
          </a:prstGeom>
          <a:noFill/>
        </p:spPr>
        <p:txBody>
          <a:bodyPr wrap="square" rtlCol="0">
            <a:spAutoFit/>
          </a:bodyPr>
          <a:lstStyle/>
          <a:p>
            <a:r>
              <a:rPr lang="fr-FR" sz="2400" dirty="0">
                <a:solidFill>
                  <a:srgbClr val="626A77"/>
                </a:solidFill>
                <a:latin typeface="Poppins" panose="00000500000000000000" pitchFamily="2" charset="0"/>
                <a:cs typeface="Poppins" panose="00000500000000000000" pitchFamily="2" charset="0"/>
              </a:rPr>
              <a:t>8</a:t>
            </a:r>
          </a:p>
        </p:txBody>
      </p:sp>
      <p:sp>
        <p:nvSpPr>
          <p:cNvPr id="9" name="ZoneTexte 8">
            <a:extLst>
              <a:ext uri="{FF2B5EF4-FFF2-40B4-BE49-F238E27FC236}">
                <a16:creationId xmlns:a16="http://schemas.microsoft.com/office/drawing/2014/main" id="{51499C61-38B0-5865-45AD-125194A2CD00}"/>
              </a:ext>
            </a:extLst>
          </p:cNvPr>
          <p:cNvSpPr txBox="1"/>
          <p:nvPr/>
        </p:nvSpPr>
        <p:spPr>
          <a:xfrm>
            <a:off x="547961" y="5701040"/>
            <a:ext cx="11256566" cy="523220"/>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Seulement 8 répondants utilisent déjà un P+R. Ils s’agit principalement d’agents des sites Biotope et Euralliance (6). Le Parking de Lomme Saint Philibert est le plus fréquenté.</a:t>
            </a:r>
          </a:p>
        </p:txBody>
      </p:sp>
      <p:sp>
        <p:nvSpPr>
          <p:cNvPr id="10" name="ZoneTexte 9">
            <a:extLst>
              <a:ext uri="{FF2B5EF4-FFF2-40B4-BE49-F238E27FC236}">
                <a16:creationId xmlns:a16="http://schemas.microsoft.com/office/drawing/2014/main" id="{43082722-E2B6-C062-4215-5110F5C0D8C5}"/>
              </a:ext>
            </a:extLst>
          </p:cNvPr>
          <p:cNvSpPr txBox="1"/>
          <p:nvPr/>
        </p:nvSpPr>
        <p:spPr>
          <a:xfrm>
            <a:off x="1903316" y="1206379"/>
            <a:ext cx="2903637" cy="307777"/>
          </a:xfrm>
          <a:prstGeom prst="rect">
            <a:avLst/>
          </a:prstGeom>
          <a:noFill/>
        </p:spPr>
        <p:txBody>
          <a:bodyPr wrap="square" rtlCol="0">
            <a:spAutoFit/>
          </a:bodyPr>
          <a:lstStyle/>
          <a:p>
            <a:pPr algn="ctr"/>
            <a:r>
              <a:rPr lang="fr-FR" sz="1400" b="1" dirty="0">
                <a:solidFill>
                  <a:srgbClr val="626A77"/>
                </a:solidFill>
                <a:latin typeface="Poppins" panose="00000500000000000000" pitchFamily="2" charset="0"/>
                <a:cs typeface="Poppins" panose="00000500000000000000" pitchFamily="2" charset="0"/>
              </a:rPr>
              <a:t>Sites administratifs</a:t>
            </a:r>
          </a:p>
        </p:txBody>
      </p:sp>
      <p:sp>
        <p:nvSpPr>
          <p:cNvPr id="11" name="ZoneTexte 10">
            <a:extLst>
              <a:ext uri="{FF2B5EF4-FFF2-40B4-BE49-F238E27FC236}">
                <a16:creationId xmlns:a16="http://schemas.microsoft.com/office/drawing/2014/main" id="{54F04A4D-E0D7-3FAD-7006-8F76F1F1612A}"/>
              </a:ext>
            </a:extLst>
          </p:cNvPr>
          <p:cNvSpPr txBox="1"/>
          <p:nvPr/>
        </p:nvSpPr>
        <p:spPr>
          <a:xfrm>
            <a:off x="1868450" y="3119533"/>
            <a:ext cx="2903637" cy="307777"/>
          </a:xfrm>
          <a:prstGeom prst="rect">
            <a:avLst/>
          </a:prstGeom>
          <a:noFill/>
        </p:spPr>
        <p:txBody>
          <a:bodyPr wrap="square" rtlCol="0">
            <a:spAutoFit/>
          </a:bodyPr>
          <a:lstStyle/>
          <a:p>
            <a:pPr algn="ctr"/>
            <a:r>
              <a:rPr lang="fr-FR" sz="1400" b="1" dirty="0">
                <a:solidFill>
                  <a:srgbClr val="626A77"/>
                </a:solidFill>
                <a:latin typeface="Poppins" panose="00000500000000000000" pitchFamily="2" charset="0"/>
                <a:cs typeface="Poppins" panose="00000500000000000000" pitchFamily="2" charset="0"/>
              </a:rPr>
              <a:t>Unités territoriales</a:t>
            </a:r>
          </a:p>
        </p:txBody>
      </p:sp>
      <p:pic>
        <p:nvPicPr>
          <p:cNvPr id="13" name="Image 12" descr="Une image contenant texte, carte, atlas&#10;&#10;Description générée automatiquement">
            <a:extLst>
              <a:ext uri="{FF2B5EF4-FFF2-40B4-BE49-F238E27FC236}">
                <a16:creationId xmlns:a16="http://schemas.microsoft.com/office/drawing/2014/main" id="{6E4FC8FA-CCAE-853B-4049-11378BA311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4705" y="872835"/>
            <a:ext cx="4176464" cy="4306978"/>
          </a:xfrm>
          <a:prstGeom prst="rect">
            <a:avLst/>
          </a:prstGeom>
          <a:effectLst>
            <a:outerShdw blurRad="50800" dist="38100" dir="2700000" algn="tl" rotWithShape="0">
              <a:prstClr val="black">
                <a:alpha val="40000"/>
              </a:prstClr>
            </a:outerShdw>
          </a:effectLst>
        </p:spPr>
      </p:pic>
      <p:grpSp>
        <p:nvGrpSpPr>
          <p:cNvPr id="4" name="Groupe 3">
            <a:extLst>
              <a:ext uri="{FF2B5EF4-FFF2-40B4-BE49-F238E27FC236}">
                <a16:creationId xmlns:a16="http://schemas.microsoft.com/office/drawing/2014/main" id="{A37DAD07-1A0D-95D4-6A93-546E0A4EBB5C}"/>
              </a:ext>
            </a:extLst>
          </p:cNvPr>
          <p:cNvGrpSpPr/>
          <p:nvPr/>
        </p:nvGrpSpPr>
        <p:grpSpPr>
          <a:xfrm>
            <a:off x="11874540" y="180300"/>
            <a:ext cx="1006813" cy="788006"/>
            <a:chOff x="10748363" y="213049"/>
            <a:chExt cx="1006813" cy="788006"/>
          </a:xfrm>
        </p:grpSpPr>
        <p:pic>
          <p:nvPicPr>
            <p:cNvPr id="12" name="Image 11">
              <a:extLst>
                <a:ext uri="{FF2B5EF4-FFF2-40B4-BE49-F238E27FC236}">
                  <a16:creationId xmlns:a16="http://schemas.microsoft.com/office/drawing/2014/main" id="{33C5BFAB-C72F-2D7D-91AC-A4393232501D}"/>
                </a:ext>
              </a:extLst>
            </p:cNvPr>
            <p:cNvPicPr>
              <a:picLocks noChangeAspect="1"/>
            </p:cNvPicPr>
            <p:nvPr/>
          </p:nvPicPr>
          <p:blipFill>
            <a:blip r:embed="rId8"/>
            <a:stretch>
              <a:fillRect/>
            </a:stretch>
          </p:blipFill>
          <p:spPr>
            <a:xfrm>
              <a:off x="10748363" y="213049"/>
              <a:ext cx="1006813" cy="788006"/>
            </a:xfrm>
            <a:prstGeom prst="rect">
              <a:avLst/>
            </a:prstGeom>
          </p:spPr>
        </p:pic>
        <p:sp>
          <p:nvSpPr>
            <p:cNvPr id="14" name="ZoneTexte 13">
              <a:extLst>
                <a:ext uri="{FF2B5EF4-FFF2-40B4-BE49-F238E27FC236}">
                  <a16:creationId xmlns:a16="http://schemas.microsoft.com/office/drawing/2014/main" id="{CCD1A951-579C-F563-6784-5791ABC74BD5}"/>
                </a:ext>
              </a:extLst>
            </p:cNvPr>
            <p:cNvSpPr txBox="1"/>
            <p:nvPr/>
          </p:nvSpPr>
          <p:spPr>
            <a:xfrm>
              <a:off x="10964544" y="279573"/>
              <a:ext cx="656081" cy="553998"/>
            </a:xfrm>
            <a:prstGeom prst="rect">
              <a:avLst/>
            </a:prstGeom>
            <a:noFill/>
          </p:spPr>
          <p:txBody>
            <a:bodyPr wrap="square" rtlCol="0">
              <a:spAutoFit/>
            </a:bodyPr>
            <a:lstStyle/>
            <a:p>
              <a:pPr algn="ctr"/>
              <a:r>
                <a:rPr lang="fr-FR" b="1" dirty="0">
                  <a:solidFill>
                    <a:srgbClr val="44BC9A"/>
                  </a:solidFill>
                  <a:latin typeface="Poppins" panose="00000500000000000000" pitchFamily="2" charset="0"/>
                  <a:cs typeface="Poppins" panose="00000500000000000000" pitchFamily="2" charset="0"/>
                </a:rPr>
                <a:t>7</a:t>
              </a:r>
            </a:p>
            <a:p>
              <a:pPr algn="ctr"/>
              <a:r>
                <a:rPr lang="fr-FR" sz="1200" b="1" dirty="0">
                  <a:solidFill>
                    <a:srgbClr val="44BC9A"/>
                  </a:solidFill>
                  <a:latin typeface="Poppins" panose="00000500000000000000" pitchFamily="2" charset="0"/>
                  <a:cs typeface="Poppins" panose="00000500000000000000" pitchFamily="2" charset="0"/>
                </a:rPr>
                <a:t>sites</a:t>
              </a:r>
            </a:p>
          </p:txBody>
        </p:sp>
      </p:grpSp>
    </p:spTree>
    <p:extLst>
      <p:ext uri="{BB962C8B-B14F-4D97-AF65-F5344CB8AC3E}">
        <p14:creationId xmlns:p14="http://schemas.microsoft.com/office/powerpoint/2010/main" val="395581234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1171575" y="85725"/>
            <a:ext cx="9030961" cy="466790"/>
          </a:xfrm>
          <a:prstGeom prst="rect">
            <a:avLst/>
          </a:prstGeom>
        </p:spPr>
      </p:pic>
      <p:pic>
        <p:nvPicPr>
          <p:cNvPr id="5" name="New picture"/>
          <p:cNvPicPr/>
          <p:nvPr/>
        </p:nvPicPr>
        <p:blipFill>
          <a:blip r:embed="rId5"/>
          <a:stretch>
            <a:fillRect/>
          </a:stretch>
        </p:blipFill>
        <p:spPr>
          <a:xfrm>
            <a:off x="7705" y="947336"/>
            <a:ext cx="13041545" cy="4715533"/>
          </a:xfrm>
          <a:prstGeom prst="rect">
            <a:avLst/>
          </a:prstGeom>
        </p:spPr>
      </p:pic>
      <p:pic>
        <p:nvPicPr>
          <p:cNvPr id="6" name="New picture"/>
          <p:cNvPicPr/>
          <p:nvPr/>
        </p:nvPicPr>
        <p:blipFill>
          <a:blip r:embed="rId6"/>
          <a:stretch>
            <a:fillRect/>
          </a:stretch>
        </p:blipFill>
        <p:spPr>
          <a:xfrm>
            <a:off x="5851525" y="-139700"/>
            <a:ext cx="3277057" cy="1571844"/>
          </a:xfrm>
          <a:prstGeom prst="rect">
            <a:avLst/>
          </a:prstGeom>
        </p:spPr>
      </p:pic>
      <p:sp>
        <p:nvSpPr>
          <p:cNvPr id="8" name="ZoneTexte 7">
            <a:extLst>
              <a:ext uri="{FF2B5EF4-FFF2-40B4-BE49-F238E27FC236}">
                <a16:creationId xmlns:a16="http://schemas.microsoft.com/office/drawing/2014/main" id="{19152CF1-192B-945F-33AE-96A8FF289F2E}"/>
              </a:ext>
            </a:extLst>
          </p:cNvPr>
          <p:cNvSpPr txBox="1"/>
          <p:nvPr/>
        </p:nvSpPr>
        <p:spPr>
          <a:xfrm>
            <a:off x="619969" y="5692786"/>
            <a:ext cx="11256566" cy="1169551"/>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L’accessibilité des arrêts de transports en commun ressort comme la première demande d’amélioration. Que ce soit à proximité du lieu de travail ou du domicile les premiers et derniers km apparaissent comme la principale contrainte (</a:t>
            </a:r>
            <a:r>
              <a:rPr lang="fr-FR" sz="1400">
                <a:solidFill>
                  <a:srgbClr val="626A77"/>
                </a:solidFill>
                <a:latin typeface="Poppins" panose="00000500000000000000" pitchFamily="2" charset="0"/>
                <a:cs typeface="Poppins" panose="00000500000000000000" pitchFamily="2" charset="0"/>
              </a:rPr>
              <a:t>44</a:t>
            </a:r>
            <a:r>
              <a:rPr lang="fr-FR" sz="1400" dirty="0">
                <a:solidFill>
                  <a:srgbClr val="626A77"/>
                </a:solidFill>
                <a:latin typeface="Poppins" panose="00000500000000000000" pitchFamily="2" charset="0"/>
                <a:cs typeface="Poppins" panose="00000500000000000000" pitchFamily="2" charset="0"/>
              </a:rPr>
              <a:t>%).</a:t>
            </a:r>
          </a:p>
          <a:p>
            <a:pPr algn="just"/>
            <a:endParaRPr lang="fr-FR" sz="1400" dirty="0">
              <a:solidFill>
                <a:srgbClr val="626A77"/>
              </a:solidFill>
              <a:latin typeface="Poppins" panose="00000500000000000000" pitchFamily="2" charset="0"/>
              <a:cs typeface="Poppins" panose="00000500000000000000" pitchFamily="2" charset="0"/>
            </a:endParaRPr>
          </a:p>
          <a:p>
            <a:pPr algn="just"/>
            <a:r>
              <a:rPr lang="fr-FR" sz="1400" dirty="0">
                <a:solidFill>
                  <a:srgbClr val="626A77"/>
                </a:solidFill>
                <a:latin typeface="Poppins" panose="00000500000000000000" pitchFamily="2" charset="0"/>
                <a:cs typeface="Poppins" panose="00000500000000000000" pitchFamily="2" charset="0"/>
              </a:rPr>
              <a:t>A noter que le coût actuel des déplacements est la contrainte principale pour plus d’un répondant sur quatre au même titre que le niveau de service en place. </a:t>
            </a:r>
          </a:p>
        </p:txBody>
      </p:sp>
      <p:pic>
        <p:nvPicPr>
          <p:cNvPr id="9" name="Image 8">
            <a:extLst>
              <a:ext uri="{FF2B5EF4-FFF2-40B4-BE49-F238E27FC236}">
                <a16:creationId xmlns:a16="http://schemas.microsoft.com/office/drawing/2014/main" id="{4A3A4FB9-0AB2-A300-5538-137F298481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23198" y="4665712"/>
            <a:ext cx="701027" cy="166731"/>
          </a:xfrm>
          <a:prstGeom prst="rect">
            <a:avLst/>
          </a:prstGeom>
        </p:spPr>
      </p:pic>
      <p:pic>
        <p:nvPicPr>
          <p:cNvPr id="10" name="Image 9">
            <a:extLst>
              <a:ext uri="{FF2B5EF4-FFF2-40B4-BE49-F238E27FC236}">
                <a16:creationId xmlns:a16="http://schemas.microsoft.com/office/drawing/2014/main" id="{CAA384F9-43A6-32F3-4179-52B25666A6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25025" y="4377680"/>
            <a:ext cx="701027" cy="166731"/>
          </a:xfrm>
          <a:prstGeom prst="rect">
            <a:avLst/>
          </a:prstGeom>
        </p:spPr>
      </p:pic>
      <p:pic>
        <p:nvPicPr>
          <p:cNvPr id="11" name="Image 10">
            <a:extLst>
              <a:ext uri="{FF2B5EF4-FFF2-40B4-BE49-F238E27FC236}">
                <a16:creationId xmlns:a16="http://schemas.microsoft.com/office/drawing/2014/main" id="{9997136D-B77D-0BC3-9200-1EB2CF7632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81162" y="4639827"/>
            <a:ext cx="701027" cy="166731"/>
          </a:xfrm>
          <a:prstGeom prst="rect">
            <a:avLst/>
          </a:prstGeom>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5826125" y="-127000"/>
            <a:ext cx="3277057" cy="943107"/>
          </a:xfrm>
          <a:prstGeom prst="rect">
            <a:avLst/>
          </a:prstGeom>
        </p:spPr>
      </p:pic>
      <p:pic>
        <p:nvPicPr>
          <p:cNvPr id="5" name="New picture"/>
          <p:cNvPicPr/>
          <p:nvPr/>
        </p:nvPicPr>
        <p:blipFill>
          <a:blip r:embed="rId5"/>
          <a:stretch>
            <a:fillRect/>
          </a:stretch>
        </p:blipFill>
        <p:spPr>
          <a:xfrm>
            <a:off x="1171575" y="85725"/>
            <a:ext cx="9030961" cy="466790"/>
          </a:xfrm>
          <a:prstGeom prst="rect">
            <a:avLst/>
          </a:prstGeom>
        </p:spPr>
      </p:pic>
      <p:pic>
        <p:nvPicPr>
          <p:cNvPr id="6" name="New picture"/>
          <p:cNvPicPr/>
          <p:nvPr/>
        </p:nvPicPr>
        <p:blipFill>
          <a:blip r:embed="rId6"/>
          <a:stretch>
            <a:fillRect/>
          </a:stretch>
        </p:blipFill>
        <p:spPr>
          <a:xfrm>
            <a:off x="7705" y="1028832"/>
            <a:ext cx="13041545" cy="4715533"/>
          </a:xfrm>
          <a:prstGeom prst="rect">
            <a:avLst/>
          </a:prstGeom>
        </p:spPr>
      </p:pic>
      <p:sp>
        <p:nvSpPr>
          <p:cNvPr id="9" name="ZoneTexte 8">
            <a:extLst>
              <a:ext uri="{FF2B5EF4-FFF2-40B4-BE49-F238E27FC236}">
                <a16:creationId xmlns:a16="http://schemas.microsoft.com/office/drawing/2014/main" id="{A9682088-3767-F740-ABB1-B5A95DE4C39B}"/>
              </a:ext>
            </a:extLst>
          </p:cNvPr>
          <p:cNvSpPr txBox="1"/>
          <p:nvPr/>
        </p:nvSpPr>
        <p:spPr>
          <a:xfrm>
            <a:off x="619969" y="5961136"/>
            <a:ext cx="11256566" cy="523220"/>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Pour près d’un tiers des agents automobilistes de BIOTOPE et Euralliance, </a:t>
            </a:r>
            <a:r>
              <a:rPr lang="fr-FR" sz="1400">
                <a:solidFill>
                  <a:srgbClr val="626A77"/>
                </a:solidFill>
                <a:latin typeface="Poppins" panose="00000500000000000000" pitchFamily="2" charset="0"/>
                <a:cs typeface="Poppins" panose="00000500000000000000" pitchFamily="2" charset="0"/>
              </a:rPr>
              <a:t>une</a:t>
            </a:r>
            <a:r>
              <a:rPr lang="fr-FR" sz="1400" dirty="0">
                <a:solidFill>
                  <a:srgbClr val="626A77"/>
                </a:solidFill>
                <a:latin typeface="Poppins" panose="00000500000000000000" pitchFamily="2" charset="0"/>
                <a:cs typeface="Poppins" panose="00000500000000000000" pitchFamily="2" charset="0"/>
              </a:rPr>
              <a:t> baisse des coûts relatifs à l’utilisation des transports favoriserait leur report modal. </a:t>
            </a:r>
          </a:p>
        </p:txBody>
      </p:sp>
      <p:pic>
        <p:nvPicPr>
          <p:cNvPr id="10" name="Image 9">
            <a:extLst>
              <a:ext uri="{FF2B5EF4-FFF2-40B4-BE49-F238E27FC236}">
                <a16:creationId xmlns:a16="http://schemas.microsoft.com/office/drawing/2014/main" id="{59523674-64D3-6861-2035-1E24CDB4AC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969" y="4639827"/>
            <a:ext cx="701027" cy="166731"/>
          </a:xfrm>
          <a:prstGeom prst="rect">
            <a:avLst/>
          </a:prstGeom>
        </p:spPr>
      </p:pic>
      <p:pic>
        <p:nvPicPr>
          <p:cNvPr id="11" name="Image 10">
            <a:extLst>
              <a:ext uri="{FF2B5EF4-FFF2-40B4-BE49-F238E27FC236}">
                <a16:creationId xmlns:a16="http://schemas.microsoft.com/office/drawing/2014/main" id="{C9E61ECD-DCA1-A18D-5E69-B396DA51D6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25025" y="4377680"/>
            <a:ext cx="701027" cy="166731"/>
          </a:xfrm>
          <a:prstGeom prst="rect">
            <a:avLst/>
          </a:prstGeom>
        </p:spPr>
      </p:pic>
      <p:pic>
        <p:nvPicPr>
          <p:cNvPr id="12" name="Image 11">
            <a:extLst>
              <a:ext uri="{FF2B5EF4-FFF2-40B4-BE49-F238E27FC236}">
                <a16:creationId xmlns:a16="http://schemas.microsoft.com/office/drawing/2014/main" id="{245380FC-C16E-E2DC-C66F-FC1A0286CF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81162" y="4639827"/>
            <a:ext cx="701027" cy="166731"/>
          </a:xfrm>
          <a:prstGeom prst="rect">
            <a:avLst/>
          </a:prstGeom>
        </p:spPr>
      </p:pic>
      <p:pic>
        <p:nvPicPr>
          <p:cNvPr id="13" name="Image 12">
            <a:extLst>
              <a:ext uri="{FF2B5EF4-FFF2-40B4-BE49-F238E27FC236}">
                <a16:creationId xmlns:a16="http://schemas.microsoft.com/office/drawing/2014/main" id="{E2201351-15CE-046B-A626-4B94687E8531}"/>
              </a:ext>
            </a:extLst>
          </p:cNvPr>
          <p:cNvPicPr>
            <a:picLocks noChangeAspect="1"/>
          </p:cNvPicPr>
          <p:nvPr/>
        </p:nvPicPr>
        <p:blipFill>
          <a:blip r:embed="rId8"/>
          <a:stretch>
            <a:fillRect/>
          </a:stretch>
        </p:blipFill>
        <p:spPr>
          <a:xfrm>
            <a:off x="11874540" y="149038"/>
            <a:ext cx="965274" cy="847843"/>
          </a:xfrm>
          <a:prstGeom prst="rect">
            <a:avLst/>
          </a:prstGeom>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w picture"/>
          <p:cNvPicPr/>
          <p:nvPr/>
        </p:nvPicPr>
        <p:blipFill>
          <a:blip r:embed="rId2"/>
          <a:stretch>
            <a:fillRect/>
          </a:stretch>
        </p:blipFill>
        <p:spPr>
          <a:xfrm>
            <a:off x="0" y="0"/>
            <a:ext cx="857370" cy="847843"/>
          </a:xfrm>
          <a:prstGeom prst="rect">
            <a:avLst/>
          </a:prstGeom>
        </p:spPr>
      </p:pic>
      <p:sp>
        <p:nvSpPr>
          <p:cNvPr id="19" name="ZoneTexte 18">
            <a:extLst>
              <a:ext uri="{FF2B5EF4-FFF2-40B4-BE49-F238E27FC236}">
                <a16:creationId xmlns:a16="http://schemas.microsoft.com/office/drawing/2014/main" id="{AAF9DEAB-C9CA-CA90-F4FA-A00E1EFC7722}"/>
              </a:ext>
            </a:extLst>
          </p:cNvPr>
          <p:cNvSpPr txBox="1"/>
          <p:nvPr/>
        </p:nvSpPr>
        <p:spPr>
          <a:xfrm>
            <a:off x="857369" y="204677"/>
            <a:ext cx="10635808" cy="461665"/>
          </a:xfrm>
          <a:prstGeom prst="rect">
            <a:avLst/>
          </a:prstGeom>
          <a:noFill/>
        </p:spPr>
        <p:txBody>
          <a:bodyPr wrap="square" rtlCol="0">
            <a:spAutoFit/>
          </a:bodyPr>
          <a:lstStyle/>
          <a:p>
            <a:r>
              <a:rPr lang="fr-FR" sz="2400" u="sng">
                <a:solidFill>
                  <a:srgbClr val="626A77"/>
                </a:solidFill>
                <a:latin typeface="Poppins" panose="00000500000000000000" pitchFamily="2" charset="0"/>
                <a:cs typeface="Poppins" panose="00000500000000000000" pitchFamily="2" charset="0"/>
              </a:rPr>
              <a:t>ACCESSIBILITÉ EN TRANSPORTS EN COMMUN </a:t>
            </a:r>
            <a:r>
              <a:rPr lang="fr-FR" sz="2400" u="sng" dirty="0">
                <a:solidFill>
                  <a:srgbClr val="626A77"/>
                </a:solidFill>
                <a:latin typeface="Poppins" panose="00000500000000000000" pitchFamily="2" charset="0"/>
                <a:cs typeface="Poppins" panose="00000500000000000000" pitchFamily="2" charset="0"/>
              </a:rPr>
              <a:t>(</a:t>
            </a:r>
            <a:r>
              <a:rPr lang="fr-FR" sz="2400" u="sng">
                <a:solidFill>
                  <a:srgbClr val="626A77"/>
                </a:solidFill>
                <a:latin typeface="Poppins" panose="00000500000000000000" pitchFamily="2" charset="0"/>
                <a:cs typeface="Poppins" panose="00000500000000000000" pitchFamily="2" charset="0"/>
              </a:rPr>
              <a:t>AUTOMOBILISTES</a:t>
            </a:r>
            <a:r>
              <a:rPr lang="fr-FR" sz="2400" u="sng" dirty="0">
                <a:solidFill>
                  <a:srgbClr val="626A77"/>
                </a:solidFill>
                <a:latin typeface="Poppins" panose="00000500000000000000" pitchFamily="2" charset="0"/>
                <a:cs typeface="Poppins" panose="00000500000000000000" pitchFamily="2" charset="0"/>
              </a:rPr>
              <a:t>)</a:t>
            </a:r>
            <a:endParaRPr lang="fr-FR" sz="2400" u="sng">
              <a:solidFill>
                <a:srgbClr val="626A77"/>
              </a:solidFill>
              <a:latin typeface="Poppins" panose="00000500000000000000" pitchFamily="2" charset="0"/>
              <a:cs typeface="Poppins" panose="00000500000000000000" pitchFamily="2" charset="0"/>
            </a:endParaRPr>
          </a:p>
        </p:txBody>
      </p:sp>
      <p:sp>
        <p:nvSpPr>
          <p:cNvPr id="20" name="ZoneTexte 19">
            <a:extLst>
              <a:ext uri="{FF2B5EF4-FFF2-40B4-BE49-F238E27FC236}">
                <a16:creationId xmlns:a16="http://schemas.microsoft.com/office/drawing/2014/main" id="{FA26192D-AB80-F411-FC28-8A8291CBDB31}"/>
              </a:ext>
            </a:extLst>
          </p:cNvPr>
          <p:cNvSpPr txBox="1"/>
          <p:nvPr/>
        </p:nvSpPr>
        <p:spPr>
          <a:xfrm>
            <a:off x="7735868" y="1366220"/>
            <a:ext cx="4621309" cy="1200329"/>
          </a:xfrm>
          <a:prstGeom prst="rect">
            <a:avLst/>
          </a:prstGeom>
          <a:noFill/>
        </p:spPr>
        <p:txBody>
          <a:bodyPr wrap="square" rtlCol="0">
            <a:spAutoFit/>
          </a:bodyPr>
          <a:lstStyle/>
          <a:p>
            <a:r>
              <a:rPr lang="fr-FR" sz="1600" i="1" dirty="0">
                <a:solidFill>
                  <a:srgbClr val="626A77"/>
                </a:solidFill>
                <a:latin typeface="Poppins" panose="00000500000000000000" pitchFamily="2" charset="0"/>
                <a:cs typeface="Poppins" panose="00000500000000000000" pitchFamily="2" charset="0"/>
              </a:rPr>
              <a:t>Population observée (</a:t>
            </a:r>
            <a:r>
              <a:rPr lang="fr-FR" sz="1600" i="1">
                <a:solidFill>
                  <a:srgbClr val="626A77"/>
                </a:solidFill>
                <a:latin typeface="Poppins" panose="00000500000000000000" pitchFamily="2" charset="0"/>
                <a:cs typeface="Poppins" panose="00000500000000000000" pitchFamily="2" charset="0"/>
              </a:rPr>
              <a:t>N</a:t>
            </a:r>
            <a:r>
              <a:rPr lang="fr-FR" sz="1600" i="1" dirty="0">
                <a:solidFill>
                  <a:srgbClr val="626A77"/>
                </a:solidFill>
                <a:latin typeface="Poppins" panose="00000500000000000000" pitchFamily="2" charset="0"/>
                <a:cs typeface="Poppins" panose="00000500000000000000" pitchFamily="2" charset="0"/>
              </a:rPr>
              <a:t>=1571) :</a:t>
            </a:r>
          </a:p>
          <a:p>
            <a:endParaRPr lang="fr-FR" sz="1600" i="1" dirty="0">
              <a:solidFill>
                <a:srgbClr val="626A77"/>
              </a:solidFill>
              <a:latin typeface="Poppins" panose="00000500000000000000" pitchFamily="2" charset="0"/>
              <a:cs typeface="Poppins" panose="00000500000000000000" pitchFamily="2" charset="0"/>
            </a:endParaRPr>
          </a:p>
          <a:p>
            <a:pPr marL="285750" indent="-285750">
              <a:buFontTx/>
              <a:buChar char="-"/>
            </a:pPr>
            <a:r>
              <a:rPr lang="fr-FR" sz="1200" i="1" dirty="0">
                <a:solidFill>
                  <a:srgbClr val="626A77"/>
                </a:solidFill>
                <a:latin typeface="Poppins" panose="00000500000000000000" pitchFamily="2" charset="0"/>
                <a:cs typeface="Poppins" panose="00000500000000000000" pitchFamily="2" charset="0"/>
              </a:rPr>
              <a:t>Biotope ou Euralliance</a:t>
            </a:r>
          </a:p>
          <a:p>
            <a:pPr marL="285750" indent="-285750">
              <a:buFontTx/>
              <a:buChar char="-"/>
            </a:pPr>
            <a:r>
              <a:rPr lang="fr-FR" sz="1200" i="1" dirty="0">
                <a:solidFill>
                  <a:srgbClr val="626A77"/>
                </a:solidFill>
                <a:latin typeface="Poppins" panose="00000500000000000000" pitchFamily="2" charset="0"/>
                <a:cs typeface="Poppins" panose="00000500000000000000" pitchFamily="2" charset="0"/>
              </a:rPr>
              <a:t>Aucune incitation financière</a:t>
            </a:r>
          </a:p>
          <a:p>
            <a:pPr marL="285750" indent="-285750">
              <a:buFontTx/>
              <a:buChar char="-"/>
            </a:pPr>
            <a:endParaRPr lang="fr-FR" sz="1600" i="1" dirty="0">
              <a:solidFill>
                <a:srgbClr val="626A77"/>
              </a:solidFill>
              <a:latin typeface="Poppins" panose="00000500000000000000" pitchFamily="2" charset="0"/>
              <a:cs typeface="Poppins" panose="00000500000000000000" pitchFamily="2" charset="0"/>
            </a:endParaRPr>
          </a:p>
        </p:txBody>
      </p:sp>
      <p:pic>
        <p:nvPicPr>
          <p:cNvPr id="21" name="Image 20">
            <a:extLst>
              <a:ext uri="{FF2B5EF4-FFF2-40B4-BE49-F238E27FC236}">
                <a16:creationId xmlns:a16="http://schemas.microsoft.com/office/drawing/2014/main" id="{57589A68-7506-61AD-71FC-358886796A1A}"/>
              </a:ext>
            </a:extLst>
          </p:cNvPr>
          <p:cNvPicPr>
            <a:picLocks noChangeAspect="1"/>
          </p:cNvPicPr>
          <p:nvPr/>
        </p:nvPicPr>
        <p:blipFill>
          <a:blip r:embed="rId3"/>
          <a:stretch>
            <a:fillRect/>
          </a:stretch>
        </p:blipFill>
        <p:spPr>
          <a:xfrm>
            <a:off x="11874540" y="149038"/>
            <a:ext cx="965274" cy="847843"/>
          </a:xfrm>
          <a:prstGeom prst="rect">
            <a:avLst/>
          </a:prstGeom>
          <a:solidFill>
            <a:srgbClr val="44BC9A"/>
          </a:solidFill>
        </p:spPr>
      </p:pic>
      <p:pic>
        <p:nvPicPr>
          <p:cNvPr id="22" name="Image 21" descr="Une image contenant Police, Graphique, texte, capture d’écran&#10;&#10;Description générée automatiquement">
            <a:extLst>
              <a:ext uri="{FF2B5EF4-FFF2-40B4-BE49-F238E27FC236}">
                <a16:creationId xmlns:a16="http://schemas.microsoft.com/office/drawing/2014/main" id="{784B5187-4E73-A002-7107-51B6E35F41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115913" y="6950533"/>
            <a:ext cx="1659436" cy="297992"/>
          </a:xfrm>
          <a:prstGeom prst="rect">
            <a:avLst/>
          </a:prstGeom>
        </p:spPr>
      </p:pic>
      <p:pic>
        <p:nvPicPr>
          <p:cNvPr id="8" name="Image 7">
            <a:extLst>
              <a:ext uri="{FF2B5EF4-FFF2-40B4-BE49-F238E27FC236}">
                <a16:creationId xmlns:a16="http://schemas.microsoft.com/office/drawing/2014/main" id="{DE30950B-3BEC-5B6B-611B-14B2D3CBA027}"/>
              </a:ext>
            </a:extLst>
          </p:cNvPr>
          <p:cNvPicPr>
            <a:picLocks noChangeAspect="1"/>
          </p:cNvPicPr>
          <p:nvPr/>
        </p:nvPicPr>
        <p:blipFill>
          <a:blip r:embed="rId5"/>
          <a:stretch>
            <a:fillRect/>
          </a:stretch>
        </p:blipFill>
        <p:spPr>
          <a:xfrm>
            <a:off x="6092577" y="3418491"/>
            <a:ext cx="6531213" cy="3681038"/>
          </a:xfrm>
          <a:prstGeom prst="rect">
            <a:avLst/>
          </a:prstGeom>
          <a:effectLst>
            <a:outerShdw blurRad="50800" dist="38100" dir="2700000" algn="tl" rotWithShape="0">
              <a:prstClr val="black">
                <a:alpha val="40000"/>
              </a:prstClr>
            </a:outerShdw>
          </a:effectLst>
        </p:spPr>
      </p:pic>
      <p:pic>
        <p:nvPicPr>
          <p:cNvPr id="12" name="Image 11">
            <a:extLst>
              <a:ext uri="{FF2B5EF4-FFF2-40B4-BE49-F238E27FC236}">
                <a16:creationId xmlns:a16="http://schemas.microsoft.com/office/drawing/2014/main" id="{290E1EB8-C9F8-6F54-7FB3-E66D5DD14128}"/>
              </a:ext>
            </a:extLst>
          </p:cNvPr>
          <p:cNvPicPr>
            <a:picLocks noChangeAspect="1"/>
          </p:cNvPicPr>
          <p:nvPr/>
        </p:nvPicPr>
        <p:blipFill>
          <a:blip r:embed="rId6"/>
          <a:stretch>
            <a:fillRect/>
          </a:stretch>
        </p:blipFill>
        <p:spPr>
          <a:xfrm>
            <a:off x="547961" y="1027217"/>
            <a:ext cx="6531214" cy="3649562"/>
          </a:xfrm>
          <a:prstGeom prst="rect">
            <a:avLst/>
          </a:prstGeom>
          <a:effectLst>
            <a:outerShdw blurRad="50800" dist="38100" dir="2700000" algn="tl" rotWithShape="0">
              <a:prstClr val="black">
                <a:alpha val="40000"/>
              </a:prstClr>
            </a:outerShdw>
          </a:effectLst>
        </p:spPr>
      </p:pic>
      <p:pic>
        <p:nvPicPr>
          <p:cNvPr id="14" name="Image 13">
            <a:extLst>
              <a:ext uri="{FF2B5EF4-FFF2-40B4-BE49-F238E27FC236}">
                <a16:creationId xmlns:a16="http://schemas.microsoft.com/office/drawing/2014/main" id="{83717644-6DF7-71A0-4C12-39CBF71A42C2}"/>
              </a:ext>
            </a:extLst>
          </p:cNvPr>
          <p:cNvPicPr>
            <a:picLocks noChangeAspect="1"/>
          </p:cNvPicPr>
          <p:nvPr/>
        </p:nvPicPr>
        <p:blipFill>
          <a:blip r:embed="rId7"/>
          <a:stretch>
            <a:fillRect/>
          </a:stretch>
        </p:blipFill>
        <p:spPr>
          <a:xfrm>
            <a:off x="6105277" y="5508407"/>
            <a:ext cx="2224003" cy="1572346"/>
          </a:xfrm>
          <a:prstGeom prst="rect">
            <a:avLst/>
          </a:prstGeom>
        </p:spPr>
      </p:pic>
      <p:graphicFrame>
        <p:nvGraphicFramePr>
          <p:cNvPr id="2" name="Tableau 1">
            <a:extLst>
              <a:ext uri="{FF2B5EF4-FFF2-40B4-BE49-F238E27FC236}">
                <a16:creationId xmlns:a16="http://schemas.microsoft.com/office/drawing/2014/main" id="{127AB9A0-7FAA-C70F-423F-347A61EF42A5}"/>
              </a:ext>
            </a:extLst>
          </p:cNvPr>
          <p:cNvGraphicFramePr>
            <a:graphicFrameLocks noGrp="1"/>
          </p:cNvGraphicFramePr>
          <p:nvPr>
            <p:extLst>
              <p:ext uri="{D42A27DB-BD31-4B8C-83A1-F6EECF244321}">
                <p14:modId xmlns:p14="http://schemas.microsoft.com/office/powerpoint/2010/main" val="110742368"/>
              </p:ext>
            </p:extLst>
          </p:nvPr>
        </p:nvGraphicFramePr>
        <p:xfrm>
          <a:off x="1966804" y="4830685"/>
          <a:ext cx="3911600" cy="2116455"/>
        </p:xfrm>
        <a:graphic>
          <a:graphicData uri="http://schemas.openxmlformats.org/drawingml/2006/table">
            <a:tbl>
              <a:tblPr/>
              <a:tblGrid>
                <a:gridCol w="1952630">
                  <a:extLst>
                    <a:ext uri="{9D8B030D-6E8A-4147-A177-3AD203B41FA5}">
                      <a16:colId xmlns:a16="http://schemas.microsoft.com/office/drawing/2014/main" val="2908453661"/>
                    </a:ext>
                  </a:extLst>
                </a:gridCol>
                <a:gridCol w="979485">
                  <a:extLst>
                    <a:ext uri="{9D8B030D-6E8A-4147-A177-3AD203B41FA5}">
                      <a16:colId xmlns:a16="http://schemas.microsoft.com/office/drawing/2014/main" val="3530460070"/>
                    </a:ext>
                  </a:extLst>
                </a:gridCol>
                <a:gridCol w="979485">
                  <a:extLst>
                    <a:ext uri="{9D8B030D-6E8A-4147-A177-3AD203B41FA5}">
                      <a16:colId xmlns:a16="http://schemas.microsoft.com/office/drawing/2014/main" val="539562925"/>
                    </a:ext>
                  </a:extLst>
                </a:gridCol>
              </a:tblGrid>
              <a:tr h="171120">
                <a:tc>
                  <a:txBody>
                    <a:bodyPr/>
                    <a:lstStyle/>
                    <a:p>
                      <a:pPr algn="l" fontAlgn="b"/>
                      <a:r>
                        <a:rPr lang="fr-FR" sz="1200" b="1" i="0" u="none" strike="noStrike" dirty="0">
                          <a:solidFill>
                            <a:srgbClr val="FFFFFF"/>
                          </a:solidFill>
                          <a:effectLst/>
                          <a:latin typeface="Calibri" panose="020F0502020204030204" pitchFamily="34" charset="0"/>
                        </a:rPr>
                        <a:t>Temps TC</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l" fontAlgn="b"/>
                      <a:r>
                        <a:rPr lang="fr-FR" sz="1200" b="1" i="0" u="none" strike="noStrike">
                          <a:solidFill>
                            <a:srgbClr val="FFFFFF"/>
                          </a:solidFill>
                          <a:effectLst/>
                          <a:latin typeface="Calibri" panose="020F0502020204030204" pitchFamily="34" charset="0"/>
                        </a:rPr>
                        <a:t>Nb</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l" fontAlgn="b"/>
                      <a:r>
                        <a:rPr lang="fr-FR" sz="1200" b="1" i="0" u="none" strike="noStrike">
                          <a:solidFill>
                            <a:srgbClr val="FFFFFF"/>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extLst>
                  <a:ext uri="{0D108BD9-81ED-4DB2-BD59-A6C34878D82A}">
                    <a16:rowId xmlns:a16="http://schemas.microsoft.com/office/drawing/2014/main" val="18817196"/>
                  </a:ext>
                </a:extLst>
              </a:tr>
              <a:tr h="167650">
                <a:tc>
                  <a:txBody>
                    <a:bodyPr/>
                    <a:lstStyle/>
                    <a:p>
                      <a:pPr algn="l" fontAlgn="b"/>
                      <a:r>
                        <a:rPr lang="fr-FR" sz="1200" b="1" i="0" u="none" strike="noStrike">
                          <a:solidFill>
                            <a:srgbClr val="000000"/>
                          </a:solidFill>
                          <a:effectLst/>
                          <a:latin typeface="Calibri" panose="020F0502020204030204" pitchFamily="34" charset="0"/>
                        </a:rPr>
                        <a:t>De 0 à 10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80666629"/>
                  </a:ext>
                </a:extLst>
              </a:tr>
              <a:tr h="167650">
                <a:tc>
                  <a:txBody>
                    <a:bodyPr/>
                    <a:lstStyle/>
                    <a:p>
                      <a:pPr algn="l" fontAlgn="b"/>
                      <a:r>
                        <a:rPr lang="fr-FR" sz="1200" b="1" i="0" u="none" strike="noStrike">
                          <a:solidFill>
                            <a:srgbClr val="000000"/>
                          </a:solidFill>
                          <a:effectLst/>
                          <a:latin typeface="Calibri" panose="020F0502020204030204" pitchFamily="34" charset="0"/>
                        </a:rPr>
                        <a:t>De 10 à 20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133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54052637"/>
                  </a:ext>
                </a:extLst>
              </a:tr>
              <a:tr h="167650">
                <a:tc>
                  <a:txBody>
                    <a:bodyPr/>
                    <a:lstStyle/>
                    <a:p>
                      <a:pPr algn="l" fontAlgn="b"/>
                      <a:r>
                        <a:rPr lang="fr-FR" sz="1200" b="1" i="0" u="none" strike="noStrike" dirty="0">
                          <a:solidFill>
                            <a:srgbClr val="000000"/>
                          </a:solidFill>
                          <a:effectLst/>
                          <a:latin typeface="Calibri" panose="020F0502020204030204" pitchFamily="34" charset="0"/>
                        </a:rPr>
                        <a:t>De 20 à 30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252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16%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58841425"/>
                  </a:ext>
                </a:extLst>
              </a:tr>
              <a:tr h="167650">
                <a:tc>
                  <a:txBody>
                    <a:bodyPr/>
                    <a:lstStyle/>
                    <a:p>
                      <a:pPr algn="l" fontAlgn="b"/>
                      <a:r>
                        <a:rPr lang="fr-FR" sz="1200" b="1" i="0" u="none" strike="noStrike">
                          <a:solidFill>
                            <a:srgbClr val="000000"/>
                          </a:solidFill>
                          <a:effectLst/>
                          <a:latin typeface="Calibri" panose="020F0502020204030204" pitchFamily="34" charset="0"/>
                        </a:rPr>
                        <a:t>De 30 à 40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266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17%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96257341"/>
                  </a:ext>
                </a:extLst>
              </a:tr>
              <a:tr h="171120">
                <a:tc>
                  <a:txBody>
                    <a:bodyPr/>
                    <a:lstStyle/>
                    <a:p>
                      <a:pPr algn="l" fontAlgn="b"/>
                      <a:r>
                        <a:rPr lang="fr-FR" sz="1200" b="1" i="0" u="none" strike="noStrike">
                          <a:solidFill>
                            <a:srgbClr val="000000"/>
                          </a:solidFill>
                          <a:effectLst/>
                          <a:latin typeface="Calibri" panose="020F0502020204030204" pitchFamily="34" charset="0"/>
                        </a:rPr>
                        <a:t>De 40 à 50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236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15%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32933350"/>
                  </a:ext>
                </a:extLst>
              </a:tr>
              <a:tr h="171120">
                <a:tc>
                  <a:txBody>
                    <a:bodyPr/>
                    <a:lstStyle/>
                    <a:p>
                      <a:pPr algn="l" fontAlgn="b"/>
                      <a:r>
                        <a:rPr lang="fr-FR" sz="1200" b="1" i="0" u="none" strike="noStrike">
                          <a:solidFill>
                            <a:srgbClr val="000000"/>
                          </a:solidFill>
                          <a:effectLst/>
                          <a:latin typeface="Calibri" panose="020F0502020204030204" pitchFamily="34" charset="0"/>
                        </a:rPr>
                        <a:t>De 50 à 60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224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52945835"/>
                  </a:ext>
                </a:extLst>
              </a:tr>
              <a:tr h="171120">
                <a:tc>
                  <a:txBody>
                    <a:bodyPr/>
                    <a:lstStyle/>
                    <a:p>
                      <a:pPr algn="l" fontAlgn="b"/>
                      <a:r>
                        <a:rPr lang="fr-FR" sz="1200" b="1" i="0" u="none" strike="noStrike">
                          <a:solidFill>
                            <a:srgbClr val="000000"/>
                          </a:solidFill>
                          <a:effectLst/>
                          <a:latin typeface="Calibri" panose="020F0502020204030204" pitchFamily="34" charset="0"/>
                        </a:rPr>
                        <a:t>Plus de 60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416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80597916"/>
                  </a:ext>
                </a:extLst>
              </a:tr>
              <a:tr h="171120">
                <a:tc>
                  <a:txBody>
                    <a:bodyPr/>
                    <a:lstStyle/>
                    <a:p>
                      <a:pPr algn="l" fontAlgn="b"/>
                      <a:r>
                        <a:rPr lang="fr-FR" sz="1200" b="1" i="0" u="none" strike="noStrike">
                          <a:solidFill>
                            <a:srgbClr val="000000"/>
                          </a:solidFill>
                          <a:effectLst/>
                          <a:latin typeface="Calibri" panose="020F0502020204030204" pitchFamily="34" charset="0"/>
                        </a:rPr>
                        <a:t>ND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3174722"/>
                  </a:ext>
                </a:extLst>
              </a:tr>
              <a:tr h="171120">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2858268"/>
                  </a:ext>
                </a:extLst>
              </a:tr>
              <a:tr h="171120">
                <a:tc>
                  <a:txBody>
                    <a:bodyPr/>
                    <a:lstStyle/>
                    <a:p>
                      <a:pPr algn="l" fontAlgn="b"/>
                      <a:r>
                        <a:rPr lang="fr-FR" sz="1200" b="1" i="0" u="none" strike="noStrike">
                          <a:solidFill>
                            <a:srgbClr val="FFFFFF"/>
                          </a:solidFill>
                          <a:effectLst/>
                          <a:latin typeface="Calibri" panose="020F0502020204030204" pitchFamily="34" charset="0"/>
                        </a:rPr>
                        <a:t>Total général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r" fontAlgn="b"/>
                      <a:r>
                        <a:rPr lang="fr-FR" sz="1200" b="1" i="0" u="none" strike="noStrike" dirty="0">
                          <a:solidFill>
                            <a:srgbClr val="000000"/>
                          </a:solidFill>
                          <a:effectLst/>
                          <a:latin typeface="Calibri" panose="020F0502020204030204" pitchFamily="34" charset="0"/>
                        </a:rPr>
                        <a:t>1571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200" b="1" i="0" u="none" strike="noStrike" dirty="0">
                          <a:solidFill>
                            <a:srgbClr val="000000"/>
                          </a:solidFill>
                          <a:effectLst/>
                          <a:latin typeface="Calibri" panose="020F0502020204030204" pitchFamily="34" charset="0"/>
                        </a:rPr>
                        <a:t>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2920638"/>
                  </a:ext>
                </a:extLst>
              </a:tr>
            </a:tbl>
          </a:graphicData>
        </a:graphic>
      </p:graphicFrame>
    </p:spTree>
    <p:extLst>
      <p:ext uri="{BB962C8B-B14F-4D97-AF65-F5344CB8AC3E}">
        <p14:creationId xmlns:p14="http://schemas.microsoft.com/office/powerpoint/2010/main" val="160495192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age 39">
            <a:extLst>
              <a:ext uri="{FF2B5EF4-FFF2-40B4-BE49-F238E27FC236}">
                <a16:creationId xmlns:a16="http://schemas.microsoft.com/office/drawing/2014/main" id="{B6B534C7-E9AC-8CAD-8B59-627C29BBA3C8}"/>
              </a:ext>
            </a:extLst>
          </p:cNvPr>
          <p:cNvPicPr>
            <a:picLocks noChangeAspect="1"/>
          </p:cNvPicPr>
          <p:nvPr/>
        </p:nvPicPr>
        <p:blipFill>
          <a:blip r:embed="rId2"/>
          <a:stretch>
            <a:fillRect/>
          </a:stretch>
        </p:blipFill>
        <p:spPr>
          <a:xfrm>
            <a:off x="6117729" y="3009528"/>
            <a:ext cx="6239448" cy="3580783"/>
          </a:xfrm>
          <a:prstGeom prst="rect">
            <a:avLst/>
          </a:prstGeom>
          <a:effectLst>
            <a:outerShdw blurRad="50800" dist="38100" dir="2700000" algn="tl" rotWithShape="0">
              <a:prstClr val="black">
                <a:alpha val="40000"/>
              </a:prstClr>
            </a:outerShdw>
          </a:effectLst>
        </p:spPr>
      </p:pic>
      <p:pic>
        <p:nvPicPr>
          <p:cNvPr id="3" name="New picture"/>
          <p:cNvPicPr/>
          <p:nvPr/>
        </p:nvPicPr>
        <p:blipFill>
          <a:blip r:embed="rId3"/>
          <a:stretch>
            <a:fillRect/>
          </a:stretch>
        </p:blipFill>
        <p:spPr>
          <a:xfrm>
            <a:off x="0" y="0"/>
            <a:ext cx="857370" cy="847843"/>
          </a:xfrm>
          <a:prstGeom prst="rect">
            <a:avLst/>
          </a:prstGeom>
        </p:spPr>
      </p:pic>
      <p:pic>
        <p:nvPicPr>
          <p:cNvPr id="21" name="Image 20">
            <a:extLst>
              <a:ext uri="{FF2B5EF4-FFF2-40B4-BE49-F238E27FC236}">
                <a16:creationId xmlns:a16="http://schemas.microsoft.com/office/drawing/2014/main" id="{57589A68-7506-61AD-71FC-358886796A1A}"/>
              </a:ext>
            </a:extLst>
          </p:cNvPr>
          <p:cNvPicPr>
            <a:picLocks noChangeAspect="1"/>
          </p:cNvPicPr>
          <p:nvPr/>
        </p:nvPicPr>
        <p:blipFill>
          <a:blip r:embed="rId4"/>
          <a:stretch>
            <a:fillRect/>
          </a:stretch>
        </p:blipFill>
        <p:spPr>
          <a:xfrm>
            <a:off x="11874540" y="149038"/>
            <a:ext cx="965274" cy="847843"/>
          </a:xfrm>
          <a:prstGeom prst="rect">
            <a:avLst/>
          </a:prstGeom>
        </p:spPr>
      </p:pic>
      <p:pic>
        <p:nvPicPr>
          <p:cNvPr id="22" name="Image 21" descr="Une image contenant Police, Graphique, texte, capture d’écran&#10;&#10;Description générée automatiquement">
            <a:extLst>
              <a:ext uri="{FF2B5EF4-FFF2-40B4-BE49-F238E27FC236}">
                <a16:creationId xmlns:a16="http://schemas.microsoft.com/office/drawing/2014/main" id="{784B5187-4E73-A002-7107-51B6E35F41D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00"/>
          <a:stretch/>
        </p:blipFill>
        <p:spPr>
          <a:xfrm>
            <a:off x="115913" y="6950533"/>
            <a:ext cx="1659436" cy="297992"/>
          </a:xfrm>
          <a:prstGeom prst="rect">
            <a:avLst/>
          </a:prstGeom>
        </p:spPr>
      </p:pic>
      <p:pic>
        <p:nvPicPr>
          <p:cNvPr id="36" name="Image 35">
            <a:extLst>
              <a:ext uri="{FF2B5EF4-FFF2-40B4-BE49-F238E27FC236}">
                <a16:creationId xmlns:a16="http://schemas.microsoft.com/office/drawing/2014/main" id="{7A0C32BF-B3A8-C95D-6868-09B644A26CE4}"/>
              </a:ext>
            </a:extLst>
          </p:cNvPr>
          <p:cNvPicPr>
            <a:picLocks noChangeAspect="1"/>
          </p:cNvPicPr>
          <p:nvPr/>
        </p:nvPicPr>
        <p:blipFill>
          <a:blip r:embed="rId6"/>
          <a:stretch>
            <a:fillRect/>
          </a:stretch>
        </p:blipFill>
        <p:spPr>
          <a:xfrm>
            <a:off x="832366" y="1086304"/>
            <a:ext cx="6260840" cy="3599473"/>
          </a:xfrm>
          <a:prstGeom prst="rect">
            <a:avLst/>
          </a:prstGeom>
          <a:effectLst>
            <a:outerShdw blurRad="50800" dist="38100" dir="2700000" algn="tl" rotWithShape="0">
              <a:prstClr val="black">
                <a:alpha val="40000"/>
              </a:prstClr>
            </a:outerShdw>
          </a:effectLst>
        </p:spPr>
      </p:pic>
      <p:pic>
        <p:nvPicPr>
          <p:cNvPr id="42" name="Image 41">
            <a:extLst>
              <a:ext uri="{FF2B5EF4-FFF2-40B4-BE49-F238E27FC236}">
                <a16:creationId xmlns:a16="http://schemas.microsoft.com/office/drawing/2014/main" id="{3EA432A9-104F-B56A-826D-B89E9F7E4543}"/>
              </a:ext>
            </a:extLst>
          </p:cNvPr>
          <p:cNvPicPr>
            <a:picLocks noChangeAspect="1"/>
          </p:cNvPicPr>
          <p:nvPr/>
        </p:nvPicPr>
        <p:blipFill>
          <a:blip r:embed="rId7"/>
          <a:stretch>
            <a:fillRect/>
          </a:stretch>
        </p:blipFill>
        <p:spPr>
          <a:xfrm>
            <a:off x="853758" y="3589484"/>
            <a:ext cx="2433064" cy="1096293"/>
          </a:xfrm>
          <a:prstGeom prst="rect">
            <a:avLst/>
          </a:prstGeom>
        </p:spPr>
      </p:pic>
      <p:graphicFrame>
        <p:nvGraphicFramePr>
          <p:cNvPr id="47" name="Tableau 46">
            <a:extLst>
              <a:ext uri="{FF2B5EF4-FFF2-40B4-BE49-F238E27FC236}">
                <a16:creationId xmlns:a16="http://schemas.microsoft.com/office/drawing/2014/main" id="{5C59DBC1-E3ED-3D5B-D038-B43A7DE91852}"/>
              </a:ext>
            </a:extLst>
          </p:cNvPr>
          <p:cNvGraphicFramePr>
            <a:graphicFrameLocks noGrp="1"/>
          </p:cNvGraphicFramePr>
          <p:nvPr>
            <p:extLst>
              <p:ext uri="{D42A27DB-BD31-4B8C-83A1-F6EECF244321}">
                <p14:modId xmlns:p14="http://schemas.microsoft.com/office/powerpoint/2010/main" val="3894245696"/>
              </p:ext>
            </p:extLst>
          </p:nvPr>
        </p:nvGraphicFramePr>
        <p:xfrm>
          <a:off x="827827" y="4924238"/>
          <a:ext cx="5067300" cy="1346835"/>
        </p:xfrm>
        <a:graphic>
          <a:graphicData uri="http://schemas.openxmlformats.org/drawingml/2006/table">
            <a:tbl>
              <a:tblPr/>
              <a:tblGrid>
                <a:gridCol w="2884268">
                  <a:extLst>
                    <a:ext uri="{9D8B030D-6E8A-4147-A177-3AD203B41FA5}">
                      <a16:colId xmlns:a16="http://schemas.microsoft.com/office/drawing/2014/main" val="2311055556"/>
                    </a:ext>
                  </a:extLst>
                </a:gridCol>
                <a:gridCol w="1091516">
                  <a:extLst>
                    <a:ext uri="{9D8B030D-6E8A-4147-A177-3AD203B41FA5}">
                      <a16:colId xmlns:a16="http://schemas.microsoft.com/office/drawing/2014/main" val="2189112833"/>
                    </a:ext>
                  </a:extLst>
                </a:gridCol>
                <a:gridCol w="1091516">
                  <a:extLst>
                    <a:ext uri="{9D8B030D-6E8A-4147-A177-3AD203B41FA5}">
                      <a16:colId xmlns:a16="http://schemas.microsoft.com/office/drawing/2014/main" val="1607039837"/>
                    </a:ext>
                  </a:extLst>
                </a:gridCol>
              </a:tblGrid>
              <a:tr h="177638">
                <a:tc>
                  <a:txBody>
                    <a:bodyPr/>
                    <a:lstStyle/>
                    <a:p>
                      <a:pPr algn="l" fontAlgn="b"/>
                      <a:r>
                        <a:rPr lang="fr-FR" sz="1200" b="1" i="0" u="none" strike="noStrike">
                          <a:solidFill>
                            <a:srgbClr val="FFFFFF"/>
                          </a:solidFill>
                          <a:effectLst/>
                          <a:latin typeface="Calibri" panose="020F0502020204030204" pitchFamily="34" charset="0"/>
                        </a:rPr>
                        <a:t>Compétitivité TC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r" fontAlgn="b"/>
                      <a:r>
                        <a:rPr lang="fr-FR" sz="1200" b="1" i="0" u="none" strike="noStrike">
                          <a:solidFill>
                            <a:srgbClr val="FFFFFF"/>
                          </a:solidFill>
                          <a:effectLst/>
                          <a:latin typeface="Calibri" panose="020F0502020204030204" pitchFamily="34" charset="0"/>
                        </a:rPr>
                        <a:t>Nb</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r" fontAlgn="b"/>
                      <a:r>
                        <a:rPr lang="fr-FR" sz="1200" b="1" i="0" u="none" strike="noStrike">
                          <a:solidFill>
                            <a:srgbClr val="FFFFFF"/>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extLst>
                  <a:ext uri="{0D108BD9-81ED-4DB2-BD59-A6C34878D82A}">
                    <a16:rowId xmlns:a16="http://schemas.microsoft.com/office/drawing/2014/main" val="22548363"/>
                  </a:ext>
                </a:extLst>
              </a:tr>
              <a:tr h="170806">
                <a:tc>
                  <a:txBody>
                    <a:bodyPr/>
                    <a:lstStyle/>
                    <a:p>
                      <a:pPr algn="l" fontAlgn="b"/>
                      <a:r>
                        <a:rPr lang="fr-FR" sz="1200" b="0" i="0" u="none" strike="noStrike">
                          <a:solidFill>
                            <a:srgbClr val="000000"/>
                          </a:solidFill>
                          <a:effectLst/>
                          <a:latin typeface="Calibri" panose="020F0502020204030204" pitchFamily="34" charset="0"/>
                        </a:rPr>
                        <a:t>Plus rapide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6E0B4"/>
                    </a:solidFill>
                  </a:tcPr>
                </a:tc>
                <a:tc>
                  <a:txBody>
                    <a:bodyPr/>
                    <a:lstStyle/>
                    <a:p>
                      <a:pPr algn="r" fontAlgn="b"/>
                      <a:r>
                        <a:rPr lang="fr-FR" sz="1200" b="0" i="0" u="none" strike="noStrike">
                          <a:solidFill>
                            <a:srgbClr val="000000"/>
                          </a:solidFill>
                          <a:effectLst/>
                          <a:latin typeface="Calibri" panose="020F0502020204030204" pitchFamily="34" charset="0"/>
                        </a:rPr>
                        <a:t>27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fr-FR" sz="12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6E0B4"/>
                    </a:solidFill>
                  </a:tcPr>
                </a:tc>
                <a:extLst>
                  <a:ext uri="{0D108BD9-81ED-4DB2-BD59-A6C34878D82A}">
                    <a16:rowId xmlns:a16="http://schemas.microsoft.com/office/drawing/2014/main" val="2386388971"/>
                  </a:ext>
                </a:extLst>
              </a:tr>
              <a:tr h="170806">
                <a:tc>
                  <a:txBody>
                    <a:bodyPr/>
                    <a:lstStyle/>
                    <a:p>
                      <a:pPr algn="l" fontAlgn="b"/>
                      <a:r>
                        <a:rPr lang="fr-FR" sz="1200" b="0" i="0" u="none" strike="noStrike">
                          <a:solidFill>
                            <a:srgbClr val="000000"/>
                          </a:solidFill>
                          <a:effectLst/>
                          <a:latin typeface="Calibri" panose="020F0502020204030204" pitchFamily="34" charset="0"/>
                        </a:rPr>
                        <a:t>Compétitif (&lt;1,5 X temps voiture)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r-FR" sz="1200" b="0" i="0" u="none" strike="noStrike">
                          <a:solidFill>
                            <a:srgbClr val="000000"/>
                          </a:solidFill>
                          <a:effectLst/>
                          <a:latin typeface="Calibri" panose="020F0502020204030204" pitchFamily="34" charset="0"/>
                        </a:rPr>
                        <a:t>354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r" fontAlgn="b"/>
                      <a:r>
                        <a:rPr lang="fr-FR" sz="1200" b="0" i="0" u="none" strike="noStrike">
                          <a:solidFill>
                            <a:srgbClr val="000000"/>
                          </a:solidFill>
                          <a:effectLst/>
                          <a:latin typeface="Calibri" panose="020F0502020204030204" pitchFamily="34" charset="0"/>
                        </a:rPr>
                        <a:t>23%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4201752833"/>
                  </a:ext>
                </a:extLst>
              </a:tr>
              <a:tr h="170806">
                <a:tc>
                  <a:txBody>
                    <a:bodyPr/>
                    <a:lstStyle/>
                    <a:p>
                      <a:pPr algn="l" fontAlgn="b"/>
                      <a:r>
                        <a:rPr lang="fr-FR" sz="1200" b="0" i="0" u="none" strike="noStrike">
                          <a:solidFill>
                            <a:srgbClr val="000000"/>
                          </a:solidFill>
                          <a:effectLst/>
                          <a:latin typeface="Calibri" panose="020F0502020204030204" pitchFamily="34" charset="0"/>
                        </a:rPr>
                        <a:t>Faible (Entre 1,5 et 2 X temps voiture)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2CC"/>
                    </a:solidFill>
                  </a:tcPr>
                </a:tc>
                <a:tc>
                  <a:txBody>
                    <a:bodyPr/>
                    <a:lstStyle/>
                    <a:p>
                      <a:pPr algn="r" fontAlgn="b"/>
                      <a:r>
                        <a:rPr lang="fr-FR" sz="1200" b="0" i="0" u="none" strike="noStrike">
                          <a:solidFill>
                            <a:srgbClr val="000000"/>
                          </a:solidFill>
                          <a:effectLst/>
                          <a:latin typeface="Calibri" panose="020F0502020204030204" pitchFamily="34" charset="0"/>
                        </a:rPr>
                        <a:t>654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r" fontAlgn="b"/>
                      <a:r>
                        <a:rPr lang="fr-FR" sz="1200" b="0" i="0" u="none" strike="noStrike">
                          <a:solidFill>
                            <a:srgbClr val="000000"/>
                          </a:solidFill>
                          <a:effectLst/>
                          <a:latin typeface="Calibri" panose="020F0502020204030204" pitchFamily="34" charset="0"/>
                        </a:rPr>
                        <a:t>42%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684131889"/>
                  </a:ext>
                </a:extLst>
              </a:tr>
              <a:tr h="177638">
                <a:tc>
                  <a:txBody>
                    <a:bodyPr/>
                    <a:lstStyle/>
                    <a:p>
                      <a:pPr algn="l" fontAlgn="b"/>
                      <a:r>
                        <a:rPr lang="fr-FR" sz="1200" b="0" i="0" u="none" strike="noStrike">
                          <a:solidFill>
                            <a:srgbClr val="000000"/>
                          </a:solidFill>
                          <a:effectLst/>
                          <a:latin typeface="Calibri" panose="020F0502020204030204" pitchFamily="34" charset="0"/>
                        </a:rPr>
                        <a:t>Mauvaise (&gt;2 X temps voiture)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r" fontAlgn="b"/>
                      <a:r>
                        <a:rPr lang="fr-FR" sz="1200" b="0" i="0" u="none" strike="noStrike">
                          <a:solidFill>
                            <a:srgbClr val="000000"/>
                          </a:solidFill>
                          <a:effectLst/>
                          <a:latin typeface="Calibri" panose="020F0502020204030204" pitchFamily="34" charset="0"/>
                        </a:rPr>
                        <a:t>536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tc>
                  <a:txBody>
                    <a:bodyPr/>
                    <a:lstStyle/>
                    <a:p>
                      <a:pPr algn="r" fontAlgn="b"/>
                      <a:r>
                        <a:rPr lang="fr-FR" sz="1200" b="0" i="0" u="none" strike="noStrike">
                          <a:solidFill>
                            <a:srgbClr val="000000"/>
                          </a:solidFill>
                          <a:effectLst/>
                          <a:latin typeface="Calibri" panose="020F0502020204030204" pitchFamily="34" charset="0"/>
                        </a:rPr>
                        <a:t>34%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301939173"/>
                  </a:ext>
                </a:extLst>
              </a:tr>
              <a:tr h="177638">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0339884"/>
                  </a:ext>
                </a:extLst>
              </a:tr>
              <a:tr h="177638">
                <a:tc>
                  <a:txBody>
                    <a:bodyPr/>
                    <a:lstStyle/>
                    <a:p>
                      <a:pPr algn="l" fontAlgn="b"/>
                      <a:r>
                        <a:rPr lang="fr-FR" sz="1200" b="1" i="0" u="none" strike="noStrike">
                          <a:solidFill>
                            <a:srgbClr val="FFFFFF"/>
                          </a:solidFill>
                          <a:effectLst/>
                          <a:latin typeface="Calibri" panose="020F0502020204030204" pitchFamily="34" charset="0"/>
                        </a:rPr>
                        <a:t>Total général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r" fontAlgn="b"/>
                      <a:r>
                        <a:rPr lang="fr-FR" sz="1200" b="1" i="0" u="none" strike="noStrike">
                          <a:solidFill>
                            <a:srgbClr val="000000"/>
                          </a:solidFill>
                          <a:effectLst/>
                          <a:latin typeface="Calibri" panose="020F0502020204030204" pitchFamily="34" charset="0"/>
                        </a:rPr>
                        <a:t>1571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200" b="1" i="0" u="none" strike="noStrike" dirty="0">
                          <a:solidFill>
                            <a:srgbClr val="000000"/>
                          </a:solidFill>
                          <a:effectLst/>
                          <a:latin typeface="Calibri" panose="020F0502020204030204" pitchFamily="34" charset="0"/>
                        </a:rPr>
                        <a:t>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4370239"/>
                  </a:ext>
                </a:extLst>
              </a:tr>
            </a:tbl>
          </a:graphicData>
        </a:graphic>
      </p:graphicFrame>
      <p:sp>
        <p:nvSpPr>
          <p:cNvPr id="48" name="ZoneTexte 47">
            <a:extLst>
              <a:ext uri="{FF2B5EF4-FFF2-40B4-BE49-F238E27FC236}">
                <a16:creationId xmlns:a16="http://schemas.microsoft.com/office/drawing/2014/main" id="{0C3B4A10-4E72-261D-7387-9F69B8417074}"/>
              </a:ext>
            </a:extLst>
          </p:cNvPr>
          <p:cNvSpPr txBox="1"/>
          <p:nvPr/>
        </p:nvSpPr>
        <p:spPr>
          <a:xfrm>
            <a:off x="7735868" y="1366220"/>
            <a:ext cx="4621309" cy="1200329"/>
          </a:xfrm>
          <a:prstGeom prst="rect">
            <a:avLst/>
          </a:prstGeom>
          <a:noFill/>
        </p:spPr>
        <p:txBody>
          <a:bodyPr wrap="square" rtlCol="0">
            <a:spAutoFit/>
          </a:bodyPr>
          <a:lstStyle/>
          <a:p>
            <a:r>
              <a:rPr lang="fr-FR" sz="1600" i="1" dirty="0">
                <a:solidFill>
                  <a:srgbClr val="626A77"/>
                </a:solidFill>
                <a:latin typeface="Poppins" panose="00000500000000000000" pitchFamily="2" charset="0"/>
                <a:cs typeface="Poppins" panose="00000500000000000000" pitchFamily="2" charset="0"/>
              </a:rPr>
              <a:t>Population observée (</a:t>
            </a:r>
            <a:r>
              <a:rPr lang="fr-FR" sz="1600" i="1">
                <a:solidFill>
                  <a:srgbClr val="626A77"/>
                </a:solidFill>
                <a:latin typeface="Poppins" panose="00000500000000000000" pitchFamily="2" charset="0"/>
                <a:cs typeface="Poppins" panose="00000500000000000000" pitchFamily="2" charset="0"/>
              </a:rPr>
              <a:t>N</a:t>
            </a:r>
            <a:r>
              <a:rPr lang="fr-FR" sz="1600" i="1" dirty="0">
                <a:solidFill>
                  <a:srgbClr val="626A77"/>
                </a:solidFill>
                <a:latin typeface="Poppins" panose="00000500000000000000" pitchFamily="2" charset="0"/>
                <a:cs typeface="Poppins" panose="00000500000000000000" pitchFamily="2" charset="0"/>
              </a:rPr>
              <a:t>=1571) :</a:t>
            </a:r>
          </a:p>
          <a:p>
            <a:endParaRPr lang="fr-FR" sz="1600" i="1" dirty="0">
              <a:solidFill>
                <a:srgbClr val="626A77"/>
              </a:solidFill>
              <a:latin typeface="Poppins" panose="00000500000000000000" pitchFamily="2" charset="0"/>
              <a:cs typeface="Poppins" panose="00000500000000000000" pitchFamily="2" charset="0"/>
            </a:endParaRPr>
          </a:p>
          <a:p>
            <a:pPr marL="285750" indent="-285750">
              <a:buFontTx/>
              <a:buChar char="-"/>
            </a:pPr>
            <a:r>
              <a:rPr lang="fr-FR" sz="1200" i="1" dirty="0">
                <a:solidFill>
                  <a:srgbClr val="626A77"/>
                </a:solidFill>
                <a:latin typeface="Poppins" panose="00000500000000000000" pitchFamily="2" charset="0"/>
                <a:cs typeface="Poppins" panose="00000500000000000000" pitchFamily="2" charset="0"/>
              </a:rPr>
              <a:t>Biotope ou Euralliance</a:t>
            </a:r>
          </a:p>
          <a:p>
            <a:pPr marL="285750" indent="-285750">
              <a:buFontTx/>
              <a:buChar char="-"/>
            </a:pPr>
            <a:r>
              <a:rPr lang="fr-FR" sz="1200" i="1" dirty="0">
                <a:solidFill>
                  <a:srgbClr val="626A77"/>
                </a:solidFill>
                <a:latin typeface="Poppins" panose="00000500000000000000" pitchFamily="2" charset="0"/>
                <a:cs typeface="Poppins" panose="00000500000000000000" pitchFamily="2" charset="0"/>
              </a:rPr>
              <a:t>Aucune incitation financière</a:t>
            </a:r>
          </a:p>
          <a:p>
            <a:pPr marL="285750" indent="-285750">
              <a:buFontTx/>
              <a:buChar char="-"/>
            </a:pPr>
            <a:endParaRPr lang="fr-FR" sz="1600" i="1" dirty="0">
              <a:solidFill>
                <a:srgbClr val="626A77"/>
              </a:solidFill>
              <a:latin typeface="Poppins" panose="00000500000000000000" pitchFamily="2" charset="0"/>
              <a:cs typeface="Poppins" panose="00000500000000000000" pitchFamily="2" charset="0"/>
            </a:endParaRPr>
          </a:p>
        </p:txBody>
      </p:sp>
      <p:sp>
        <p:nvSpPr>
          <p:cNvPr id="2" name="ZoneTexte 1">
            <a:extLst>
              <a:ext uri="{FF2B5EF4-FFF2-40B4-BE49-F238E27FC236}">
                <a16:creationId xmlns:a16="http://schemas.microsoft.com/office/drawing/2014/main" id="{27A0C741-E7C7-95DB-3C00-76AB3C75FBB1}"/>
              </a:ext>
            </a:extLst>
          </p:cNvPr>
          <p:cNvSpPr txBox="1"/>
          <p:nvPr/>
        </p:nvSpPr>
        <p:spPr>
          <a:xfrm>
            <a:off x="857369" y="204677"/>
            <a:ext cx="10635808" cy="461665"/>
          </a:xfrm>
          <a:prstGeom prst="rect">
            <a:avLst/>
          </a:prstGeom>
          <a:noFill/>
        </p:spPr>
        <p:txBody>
          <a:bodyPr wrap="square" rtlCol="0">
            <a:spAutoFit/>
          </a:bodyPr>
          <a:lstStyle/>
          <a:p>
            <a:r>
              <a:rPr lang="fr-FR" sz="2400" u="sng">
                <a:solidFill>
                  <a:srgbClr val="626A77"/>
                </a:solidFill>
                <a:latin typeface="Poppins" panose="00000500000000000000" pitchFamily="2" charset="0"/>
                <a:cs typeface="Poppins" panose="00000500000000000000" pitchFamily="2" charset="0"/>
              </a:rPr>
              <a:t>ACCESSIBILITÉ EN TRANSPORTS EN COMMUN (AUTOMOBILISTES)</a:t>
            </a:r>
          </a:p>
        </p:txBody>
      </p:sp>
    </p:spTree>
    <p:extLst>
      <p:ext uri="{BB962C8B-B14F-4D97-AF65-F5344CB8AC3E}">
        <p14:creationId xmlns:p14="http://schemas.microsoft.com/office/powerpoint/2010/main" val="119741345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w picture"/>
          <p:cNvPicPr/>
          <p:nvPr/>
        </p:nvPicPr>
        <p:blipFill>
          <a:blip r:embed="rId2"/>
          <a:stretch>
            <a:fillRect/>
          </a:stretch>
        </p:blipFill>
        <p:spPr>
          <a:xfrm>
            <a:off x="0" y="0"/>
            <a:ext cx="857370" cy="847843"/>
          </a:xfrm>
          <a:prstGeom prst="rect">
            <a:avLst/>
          </a:prstGeom>
        </p:spPr>
      </p:pic>
      <p:pic>
        <p:nvPicPr>
          <p:cNvPr id="26" name="Image 25">
            <a:extLst>
              <a:ext uri="{FF2B5EF4-FFF2-40B4-BE49-F238E27FC236}">
                <a16:creationId xmlns:a16="http://schemas.microsoft.com/office/drawing/2014/main" id="{0440E128-EE25-444F-A0B6-242B78B714BB}"/>
              </a:ext>
            </a:extLst>
          </p:cNvPr>
          <p:cNvPicPr>
            <a:picLocks noChangeAspect="1"/>
          </p:cNvPicPr>
          <p:nvPr/>
        </p:nvPicPr>
        <p:blipFill>
          <a:blip r:embed="rId3"/>
          <a:stretch>
            <a:fillRect/>
          </a:stretch>
        </p:blipFill>
        <p:spPr>
          <a:xfrm>
            <a:off x="11874540" y="149038"/>
            <a:ext cx="965274" cy="847843"/>
          </a:xfrm>
          <a:prstGeom prst="rect">
            <a:avLst/>
          </a:prstGeom>
        </p:spPr>
      </p:pic>
      <p:pic>
        <p:nvPicPr>
          <p:cNvPr id="28" name="Image 27" descr="Une image contenant Police, Graphique, texte, capture d’écran&#10;&#10;Description générée automatiquement">
            <a:extLst>
              <a:ext uri="{FF2B5EF4-FFF2-40B4-BE49-F238E27FC236}">
                <a16:creationId xmlns:a16="http://schemas.microsoft.com/office/drawing/2014/main" id="{8DAFE1DA-F7A0-595F-E76E-63FE7AFE11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115913" y="6950533"/>
            <a:ext cx="1659436" cy="297992"/>
          </a:xfrm>
          <a:prstGeom prst="rect">
            <a:avLst/>
          </a:prstGeom>
        </p:spPr>
      </p:pic>
      <p:graphicFrame>
        <p:nvGraphicFramePr>
          <p:cNvPr id="7" name="Diagramme 6">
            <a:extLst>
              <a:ext uri="{FF2B5EF4-FFF2-40B4-BE49-F238E27FC236}">
                <a16:creationId xmlns:a16="http://schemas.microsoft.com/office/drawing/2014/main" id="{DC666979-DAE4-460A-B13C-30C4EF7D2E9C}"/>
              </a:ext>
            </a:extLst>
          </p:cNvPr>
          <p:cNvGraphicFramePr/>
          <p:nvPr>
            <p:extLst>
              <p:ext uri="{D42A27DB-BD31-4B8C-83A1-F6EECF244321}">
                <p14:modId xmlns:p14="http://schemas.microsoft.com/office/powerpoint/2010/main" val="2746826140"/>
              </p:ext>
            </p:extLst>
          </p:nvPr>
        </p:nvGraphicFramePr>
        <p:xfrm>
          <a:off x="2420169" y="1425352"/>
          <a:ext cx="8068088" cy="54070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ZoneTexte 1">
            <a:extLst>
              <a:ext uri="{FF2B5EF4-FFF2-40B4-BE49-F238E27FC236}">
                <a16:creationId xmlns:a16="http://schemas.microsoft.com/office/drawing/2014/main" id="{3E135F99-ED19-E310-9D7C-80ED57501407}"/>
              </a:ext>
            </a:extLst>
          </p:cNvPr>
          <p:cNvSpPr txBox="1"/>
          <p:nvPr/>
        </p:nvSpPr>
        <p:spPr>
          <a:xfrm>
            <a:off x="857369" y="204677"/>
            <a:ext cx="10635808" cy="461665"/>
          </a:xfrm>
          <a:prstGeom prst="rect">
            <a:avLst/>
          </a:prstGeom>
          <a:noFill/>
        </p:spPr>
        <p:txBody>
          <a:bodyPr wrap="square" rtlCol="0">
            <a:spAutoFit/>
          </a:bodyPr>
          <a:lstStyle/>
          <a:p>
            <a:r>
              <a:rPr lang="fr-FR" sz="2400" u="sng">
                <a:solidFill>
                  <a:srgbClr val="626A77"/>
                </a:solidFill>
                <a:latin typeface="Poppins" panose="00000500000000000000" pitchFamily="2" charset="0"/>
                <a:cs typeface="Poppins" panose="00000500000000000000" pitchFamily="2" charset="0"/>
              </a:rPr>
              <a:t>ACCESSIBILITÉ EN TRANSPORTS EN COMMUN (AUTOMOBILISTES)</a:t>
            </a:r>
          </a:p>
        </p:txBody>
      </p:sp>
    </p:spTree>
    <p:extLst>
      <p:ext uri="{BB962C8B-B14F-4D97-AF65-F5344CB8AC3E}">
        <p14:creationId xmlns:p14="http://schemas.microsoft.com/office/powerpoint/2010/main" val="280487457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419100" y="1428750"/>
            <a:ext cx="12212755" cy="4048690"/>
          </a:xfrm>
          <a:prstGeom prst="rect">
            <a:avLst/>
          </a:prstGeom>
        </p:spPr>
      </p:pic>
      <p:sp>
        <p:nvSpPr>
          <p:cNvPr id="6" name="ZoneTexte 5">
            <a:extLst>
              <a:ext uri="{FF2B5EF4-FFF2-40B4-BE49-F238E27FC236}">
                <a16:creationId xmlns:a16="http://schemas.microsoft.com/office/drawing/2014/main" id="{1C0D8999-3529-8568-EE64-58004099E25C}"/>
              </a:ext>
            </a:extLst>
          </p:cNvPr>
          <p:cNvSpPr txBox="1"/>
          <p:nvPr/>
        </p:nvSpPr>
        <p:spPr>
          <a:xfrm>
            <a:off x="763985" y="5966952"/>
            <a:ext cx="11256566" cy="738664"/>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L'âge des agents n’est pas directement corrélé à leur site d’appartenance. De manière générale la tranche </a:t>
            </a:r>
            <a:r>
              <a:rPr lang="fr-FR" sz="1400">
                <a:solidFill>
                  <a:srgbClr val="626A77"/>
                </a:solidFill>
                <a:latin typeface="Poppins" panose="00000500000000000000" pitchFamily="2" charset="0"/>
                <a:cs typeface="Poppins" panose="00000500000000000000" pitchFamily="2" charset="0"/>
              </a:rPr>
              <a:t>des</a:t>
            </a:r>
            <a:r>
              <a:rPr lang="fr-FR" sz="1400" dirty="0">
                <a:solidFill>
                  <a:srgbClr val="626A77"/>
                </a:solidFill>
                <a:latin typeface="Poppins" panose="00000500000000000000" pitchFamily="2" charset="0"/>
                <a:cs typeface="Poppins" panose="00000500000000000000" pitchFamily="2" charset="0"/>
              </a:rPr>
              <a:t> 36-50 ans </a:t>
            </a:r>
            <a:r>
              <a:rPr lang="fr-FR" sz="1400">
                <a:solidFill>
                  <a:srgbClr val="626A77"/>
                </a:solidFill>
                <a:latin typeface="Poppins" panose="00000500000000000000" pitchFamily="2" charset="0"/>
                <a:cs typeface="Poppins" panose="00000500000000000000" pitchFamily="2" charset="0"/>
              </a:rPr>
              <a:t>est</a:t>
            </a:r>
            <a:r>
              <a:rPr lang="fr-FR" sz="1400" dirty="0">
                <a:solidFill>
                  <a:srgbClr val="626A77"/>
                </a:solidFill>
                <a:latin typeface="Poppins" panose="00000500000000000000" pitchFamily="2" charset="0"/>
                <a:cs typeface="Poppins" panose="00000500000000000000" pitchFamily="2" charset="0"/>
              </a:rPr>
              <a:t> la plus représentée.</a:t>
            </a:r>
          </a:p>
          <a:p>
            <a:pPr algn="just"/>
            <a:r>
              <a:rPr lang="fr-FR" sz="1400" dirty="0">
                <a:solidFill>
                  <a:srgbClr val="626A77"/>
                </a:solidFill>
                <a:latin typeface="Poppins" panose="00000500000000000000" pitchFamily="2" charset="0"/>
                <a:cs typeface="Poppins" panose="00000500000000000000" pitchFamily="2" charset="0"/>
              </a:rPr>
              <a:t>La part des moins de 26 ans est toutefois systématiquement plus faible dans les unités territoriales.</a:t>
            </a:r>
          </a:p>
        </p:txBody>
      </p:sp>
      <p:sp>
        <p:nvSpPr>
          <p:cNvPr id="7" name="ZoneTexte 6">
            <a:extLst>
              <a:ext uri="{FF2B5EF4-FFF2-40B4-BE49-F238E27FC236}">
                <a16:creationId xmlns:a16="http://schemas.microsoft.com/office/drawing/2014/main" id="{7F592FF3-F6ED-55D2-3EBD-D5CAC907EFD3}"/>
              </a:ext>
            </a:extLst>
          </p:cNvPr>
          <p:cNvSpPr txBox="1"/>
          <p:nvPr/>
        </p:nvSpPr>
        <p:spPr>
          <a:xfrm>
            <a:off x="1123950" y="100369"/>
            <a:ext cx="4621309" cy="461665"/>
          </a:xfrm>
          <a:prstGeom prst="rect">
            <a:avLst/>
          </a:prstGeom>
          <a:noFill/>
        </p:spPr>
        <p:txBody>
          <a:bodyPr wrap="square" rtlCol="0">
            <a:spAutoFit/>
          </a:bodyPr>
          <a:lstStyle/>
          <a:p>
            <a:r>
              <a:rPr lang="fr-FR" sz="2400" u="sng" dirty="0">
                <a:solidFill>
                  <a:srgbClr val="626A77"/>
                </a:solidFill>
                <a:latin typeface="Poppins" panose="00000500000000000000" pitchFamily="2" charset="0"/>
                <a:cs typeface="Poppins" panose="00000500000000000000" pitchFamily="2" charset="0"/>
              </a:rPr>
              <a:t>SATISTIQUES DESCRIPTIVES</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5804545" y="-131264"/>
            <a:ext cx="3277057" cy="943107"/>
          </a:xfrm>
          <a:prstGeom prst="rect">
            <a:avLst/>
          </a:prstGeom>
        </p:spPr>
      </p:pic>
      <p:pic>
        <p:nvPicPr>
          <p:cNvPr id="5" name="New picture"/>
          <p:cNvPicPr/>
          <p:nvPr/>
        </p:nvPicPr>
        <p:blipFill>
          <a:blip r:embed="rId5"/>
          <a:stretch>
            <a:fillRect/>
          </a:stretch>
        </p:blipFill>
        <p:spPr>
          <a:xfrm>
            <a:off x="1171575" y="85725"/>
            <a:ext cx="9030961" cy="466790"/>
          </a:xfrm>
          <a:prstGeom prst="rect">
            <a:avLst/>
          </a:prstGeom>
        </p:spPr>
      </p:pic>
      <p:pic>
        <p:nvPicPr>
          <p:cNvPr id="6" name="New picture"/>
          <p:cNvPicPr/>
          <p:nvPr/>
        </p:nvPicPr>
        <p:blipFill>
          <a:blip r:embed="rId6"/>
          <a:stretch>
            <a:fillRect/>
          </a:stretch>
        </p:blipFill>
        <p:spPr>
          <a:xfrm>
            <a:off x="9525" y="1362075"/>
            <a:ext cx="13041545" cy="4715533"/>
          </a:xfrm>
          <a:prstGeom prst="rect">
            <a:avLst/>
          </a:prstGeom>
        </p:spPr>
      </p:pic>
      <p:sp>
        <p:nvSpPr>
          <p:cNvPr id="8" name="ZoneTexte 7">
            <a:extLst>
              <a:ext uri="{FF2B5EF4-FFF2-40B4-BE49-F238E27FC236}">
                <a16:creationId xmlns:a16="http://schemas.microsoft.com/office/drawing/2014/main" id="{91761D95-6B1B-4ECF-B1DE-8E517AA5901A}"/>
              </a:ext>
            </a:extLst>
          </p:cNvPr>
          <p:cNvSpPr txBox="1"/>
          <p:nvPr/>
        </p:nvSpPr>
        <p:spPr>
          <a:xfrm>
            <a:off x="619969" y="6234966"/>
            <a:ext cx="11256566" cy="523220"/>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Pour les agents des UT, c’est avant tout l’absence d’arrêt de transports en commun qui semble contraindre leur utilisation. Une meilleure prise en charge de leur frais de transport pourrait être une mesure </a:t>
            </a:r>
            <a:r>
              <a:rPr lang="fr-FR" sz="1400">
                <a:solidFill>
                  <a:srgbClr val="626A77"/>
                </a:solidFill>
                <a:latin typeface="Poppins" panose="00000500000000000000" pitchFamily="2" charset="0"/>
                <a:cs typeface="Poppins" panose="00000500000000000000" pitchFamily="2" charset="0"/>
              </a:rPr>
              <a:t>incitative </a:t>
            </a:r>
            <a:r>
              <a:rPr lang="fr-FR" sz="1400" dirty="0">
                <a:solidFill>
                  <a:srgbClr val="626A77"/>
                </a:solidFill>
                <a:latin typeface="Poppins" panose="00000500000000000000" pitchFamily="2" charset="0"/>
                <a:cs typeface="Poppins" panose="00000500000000000000" pitchFamily="2" charset="0"/>
              </a:rPr>
              <a:t>pour 20% d’entre eux</a:t>
            </a:r>
            <a:r>
              <a:rPr lang="fr-FR" sz="1400">
                <a:solidFill>
                  <a:srgbClr val="626A77"/>
                </a:solidFill>
                <a:latin typeface="Poppins" panose="00000500000000000000" pitchFamily="2" charset="0"/>
                <a:cs typeface="Poppins" panose="00000500000000000000" pitchFamily="2" charset="0"/>
              </a:rPr>
              <a:t>.</a:t>
            </a:r>
            <a:endParaRPr lang="fr-FR" sz="1400" dirty="0">
              <a:solidFill>
                <a:srgbClr val="626A77"/>
              </a:solidFill>
              <a:latin typeface="Poppins" panose="00000500000000000000" pitchFamily="2" charset="0"/>
              <a:cs typeface="Poppins" panose="00000500000000000000" pitchFamily="2" charset="0"/>
            </a:endParaRPr>
          </a:p>
        </p:txBody>
      </p:sp>
      <p:pic>
        <p:nvPicPr>
          <p:cNvPr id="9" name="Image 8">
            <a:extLst>
              <a:ext uri="{FF2B5EF4-FFF2-40B4-BE49-F238E27FC236}">
                <a16:creationId xmlns:a16="http://schemas.microsoft.com/office/drawing/2014/main" id="{5A25027E-3BC8-DDB2-F41D-C1D5F7D45772}"/>
              </a:ext>
            </a:extLst>
          </p:cNvPr>
          <p:cNvPicPr>
            <a:picLocks noChangeAspect="1"/>
          </p:cNvPicPr>
          <p:nvPr/>
        </p:nvPicPr>
        <p:blipFill>
          <a:blip r:embed="rId7"/>
          <a:stretch>
            <a:fillRect/>
          </a:stretch>
        </p:blipFill>
        <p:spPr>
          <a:xfrm>
            <a:off x="11932339" y="121234"/>
            <a:ext cx="965274" cy="855119"/>
          </a:xfrm>
          <a:prstGeom prst="rect">
            <a:avLst/>
          </a:prstGeom>
        </p:spPr>
      </p:pic>
      <p:pic>
        <p:nvPicPr>
          <p:cNvPr id="10" name="Image 9">
            <a:extLst>
              <a:ext uri="{FF2B5EF4-FFF2-40B4-BE49-F238E27FC236}">
                <a16:creationId xmlns:a16="http://schemas.microsoft.com/office/drawing/2014/main" id="{58FB6D9E-1323-5D9D-D924-CF82D84AD7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8321" y="5005881"/>
            <a:ext cx="701027" cy="166731"/>
          </a:xfrm>
          <a:prstGeom prst="rect">
            <a:avLst/>
          </a:prstGeom>
        </p:spPr>
      </p:pic>
      <p:pic>
        <p:nvPicPr>
          <p:cNvPr id="12" name="Image 11">
            <a:extLst>
              <a:ext uri="{FF2B5EF4-FFF2-40B4-BE49-F238E27FC236}">
                <a16:creationId xmlns:a16="http://schemas.microsoft.com/office/drawing/2014/main" id="{8FCFED8B-34E1-C359-43FA-BE473FEDE3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59904" y="4835696"/>
            <a:ext cx="701027" cy="166731"/>
          </a:xfrm>
          <a:prstGeom prst="rect">
            <a:avLst/>
          </a:prstGeom>
        </p:spPr>
      </p:pic>
      <p:pic>
        <p:nvPicPr>
          <p:cNvPr id="13" name="Image 12">
            <a:extLst>
              <a:ext uri="{FF2B5EF4-FFF2-40B4-BE49-F238E27FC236}">
                <a16:creationId xmlns:a16="http://schemas.microsoft.com/office/drawing/2014/main" id="{B48ED340-342D-32DC-4E8A-8F15C13BAE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56673" y="5118231"/>
            <a:ext cx="701027" cy="166731"/>
          </a:xfrm>
          <a:prstGeom prst="rect">
            <a:avLst/>
          </a:prstGeom>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w picture"/>
          <p:cNvPicPr/>
          <p:nvPr/>
        </p:nvPicPr>
        <p:blipFill>
          <a:blip r:embed="rId2"/>
          <a:stretch>
            <a:fillRect/>
          </a:stretch>
        </p:blipFill>
        <p:spPr>
          <a:xfrm>
            <a:off x="0" y="0"/>
            <a:ext cx="857370" cy="847843"/>
          </a:xfrm>
          <a:prstGeom prst="rect">
            <a:avLst/>
          </a:prstGeom>
        </p:spPr>
      </p:pic>
      <p:sp>
        <p:nvSpPr>
          <p:cNvPr id="20" name="ZoneTexte 19">
            <a:extLst>
              <a:ext uri="{FF2B5EF4-FFF2-40B4-BE49-F238E27FC236}">
                <a16:creationId xmlns:a16="http://schemas.microsoft.com/office/drawing/2014/main" id="{FA26192D-AB80-F411-FC28-8A8291CBDB31}"/>
              </a:ext>
            </a:extLst>
          </p:cNvPr>
          <p:cNvSpPr txBox="1"/>
          <p:nvPr/>
        </p:nvSpPr>
        <p:spPr>
          <a:xfrm>
            <a:off x="8427941" y="1972865"/>
            <a:ext cx="4621309" cy="954107"/>
          </a:xfrm>
          <a:prstGeom prst="rect">
            <a:avLst/>
          </a:prstGeom>
          <a:noFill/>
        </p:spPr>
        <p:txBody>
          <a:bodyPr wrap="square" rtlCol="0">
            <a:spAutoFit/>
          </a:bodyPr>
          <a:lstStyle/>
          <a:p>
            <a:pPr algn="ctr"/>
            <a:r>
              <a:rPr lang="fr-FR" sz="1600" i="1" dirty="0">
                <a:solidFill>
                  <a:srgbClr val="626A77"/>
                </a:solidFill>
                <a:latin typeface="Poppins" panose="00000500000000000000" pitchFamily="2" charset="0"/>
                <a:cs typeface="Poppins" panose="00000500000000000000" pitchFamily="2" charset="0"/>
              </a:rPr>
              <a:t>Population observée (n=500) :</a:t>
            </a:r>
          </a:p>
          <a:p>
            <a:pPr algn="ctr"/>
            <a:endParaRPr lang="fr-FR" sz="1600" i="1" dirty="0">
              <a:solidFill>
                <a:srgbClr val="626A77"/>
              </a:solidFill>
              <a:latin typeface="Poppins" panose="00000500000000000000" pitchFamily="2" charset="0"/>
              <a:cs typeface="Poppins" panose="00000500000000000000" pitchFamily="2" charset="0"/>
            </a:endParaRPr>
          </a:p>
          <a:p>
            <a:pPr marL="285750" indent="-285750" algn="ctr">
              <a:buFontTx/>
              <a:buChar char="-"/>
            </a:pPr>
            <a:r>
              <a:rPr lang="fr-FR" sz="1200" i="1" dirty="0">
                <a:solidFill>
                  <a:srgbClr val="626A77"/>
                </a:solidFill>
                <a:latin typeface="Poppins" panose="00000500000000000000" pitchFamily="2" charset="0"/>
                <a:cs typeface="Poppins" panose="00000500000000000000" pitchFamily="2" charset="0"/>
              </a:rPr>
              <a:t>UT et Centre Logistique</a:t>
            </a:r>
          </a:p>
          <a:p>
            <a:pPr marL="285750" indent="-285750" algn="ctr">
              <a:buFontTx/>
              <a:buChar char="-"/>
            </a:pPr>
            <a:r>
              <a:rPr lang="fr-FR" sz="1200" i="1" dirty="0">
                <a:solidFill>
                  <a:srgbClr val="626A77"/>
                </a:solidFill>
                <a:latin typeface="Poppins" panose="00000500000000000000" pitchFamily="2" charset="0"/>
                <a:cs typeface="Poppins" panose="00000500000000000000" pitchFamily="2" charset="0"/>
              </a:rPr>
              <a:t>Aucune incitation financière</a:t>
            </a:r>
          </a:p>
        </p:txBody>
      </p:sp>
      <p:pic>
        <p:nvPicPr>
          <p:cNvPr id="22" name="Image 21" descr="Une image contenant Police, Graphique, texte, capture d’écran&#10;&#10;Description générée automatiquement">
            <a:extLst>
              <a:ext uri="{FF2B5EF4-FFF2-40B4-BE49-F238E27FC236}">
                <a16:creationId xmlns:a16="http://schemas.microsoft.com/office/drawing/2014/main" id="{784B5187-4E73-A002-7107-51B6E35F41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115913" y="6950533"/>
            <a:ext cx="1659436" cy="297992"/>
          </a:xfrm>
          <a:prstGeom prst="rect">
            <a:avLst/>
          </a:prstGeom>
        </p:spPr>
      </p:pic>
      <p:pic>
        <p:nvPicPr>
          <p:cNvPr id="2" name="Image 1">
            <a:extLst>
              <a:ext uri="{FF2B5EF4-FFF2-40B4-BE49-F238E27FC236}">
                <a16:creationId xmlns:a16="http://schemas.microsoft.com/office/drawing/2014/main" id="{257176D4-015E-8535-602D-575D9D9043DE}"/>
              </a:ext>
            </a:extLst>
          </p:cNvPr>
          <p:cNvPicPr>
            <a:picLocks noChangeAspect="1"/>
          </p:cNvPicPr>
          <p:nvPr/>
        </p:nvPicPr>
        <p:blipFill>
          <a:blip r:embed="rId4"/>
          <a:stretch>
            <a:fillRect/>
          </a:stretch>
        </p:blipFill>
        <p:spPr>
          <a:xfrm>
            <a:off x="11932339" y="121234"/>
            <a:ext cx="965274" cy="855119"/>
          </a:xfrm>
          <a:prstGeom prst="rect">
            <a:avLst/>
          </a:prstGeom>
        </p:spPr>
      </p:pic>
      <p:pic>
        <p:nvPicPr>
          <p:cNvPr id="13" name="Image 12">
            <a:extLst>
              <a:ext uri="{FF2B5EF4-FFF2-40B4-BE49-F238E27FC236}">
                <a16:creationId xmlns:a16="http://schemas.microsoft.com/office/drawing/2014/main" id="{3F433D11-D863-93D7-ADB0-6E55D747A1F5}"/>
              </a:ext>
            </a:extLst>
          </p:cNvPr>
          <p:cNvPicPr>
            <a:picLocks noChangeAspect="1"/>
          </p:cNvPicPr>
          <p:nvPr/>
        </p:nvPicPr>
        <p:blipFill>
          <a:blip r:embed="rId5"/>
          <a:stretch>
            <a:fillRect/>
          </a:stretch>
        </p:blipFill>
        <p:spPr>
          <a:xfrm>
            <a:off x="331937" y="1554338"/>
            <a:ext cx="8133652" cy="4549548"/>
          </a:xfrm>
          <a:prstGeom prst="rect">
            <a:avLst/>
          </a:prstGeom>
          <a:effectLst>
            <a:outerShdw blurRad="50800" dist="38100" dir="2700000" algn="tl" rotWithShape="0">
              <a:prstClr val="black">
                <a:alpha val="40000"/>
              </a:prstClr>
            </a:outerShdw>
          </a:effectLst>
        </p:spPr>
      </p:pic>
      <p:pic>
        <p:nvPicPr>
          <p:cNvPr id="15" name="Image 14">
            <a:extLst>
              <a:ext uri="{FF2B5EF4-FFF2-40B4-BE49-F238E27FC236}">
                <a16:creationId xmlns:a16="http://schemas.microsoft.com/office/drawing/2014/main" id="{A0C2A338-8F35-E07E-006D-213FDFCCFE47}"/>
              </a:ext>
            </a:extLst>
          </p:cNvPr>
          <p:cNvPicPr>
            <a:picLocks noChangeAspect="1"/>
          </p:cNvPicPr>
          <p:nvPr/>
        </p:nvPicPr>
        <p:blipFill>
          <a:blip r:embed="rId6"/>
          <a:stretch>
            <a:fillRect/>
          </a:stretch>
        </p:blipFill>
        <p:spPr>
          <a:xfrm>
            <a:off x="332581" y="4374576"/>
            <a:ext cx="2346376" cy="1729310"/>
          </a:xfrm>
          <a:prstGeom prst="rect">
            <a:avLst/>
          </a:prstGeom>
        </p:spPr>
      </p:pic>
      <p:graphicFrame>
        <p:nvGraphicFramePr>
          <p:cNvPr id="18" name="Tableau 17">
            <a:extLst>
              <a:ext uri="{FF2B5EF4-FFF2-40B4-BE49-F238E27FC236}">
                <a16:creationId xmlns:a16="http://schemas.microsoft.com/office/drawing/2014/main" id="{3C321181-ED0C-2845-EAC6-4B82F13338A3}"/>
              </a:ext>
            </a:extLst>
          </p:cNvPr>
          <p:cNvGraphicFramePr>
            <a:graphicFrameLocks noGrp="1"/>
          </p:cNvGraphicFramePr>
          <p:nvPr>
            <p:extLst>
              <p:ext uri="{D42A27DB-BD31-4B8C-83A1-F6EECF244321}">
                <p14:modId xmlns:p14="http://schemas.microsoft.com/office/powerpoint/2010/main" val="1873595676"/>
              </p:ext>
            </p:extLst>
          </p:nvPr>
        </p:nvGraphicFramePr>
        <p:xfrm>
          <a:off x="8805069" y="3987431"/>
          <a:ext cx="3911600" cy="2116455"/>
        </p:xfrm>
        <a:graphic>
          <a:graphicData uri="http://schemas.openxmlformats.org/drawingml/2006/table">
            <a:tbl>
              <a:tblPr/>
              <a:tblGrid>
                <a:gridCol w="1952630">
                  <a:extLst>
                    <a:ext uri="{9D8B030D-6E8A-4147-A177-3AD203B41FA5}">
                      <a16:colId xmlns:a16="http://schemas.microsoft.com/office/drawing/2014/main" val="299257190"/>
                    </a:ext>
                  </a:extLst>
                </a:gridCol>
                <a:gridCol w="979485">
                  <a:extLst>
                    <a:ext uri="{9D8B030D-6E8A-4147-A177-3AD203B41FA5}">
                      <a16:colId xmlns:a16="http://schemas.microsoft.com/office/drawing/2014/main" val="3618777141"/>
                    </a:ext>
                  </a:extLst>
                </a:gridCol>
                <a:gridCol w="979485">
                  <a:extLst>
                    <a:ext uri="{9D8B030D-6E8A-4147-A177-3AD203B41FA5}">
                      <a16:colId xmlns:a16="http://schemas.microsoft.com/office/drawing/2014/main" val="1167023261"/>
                    </a:ext>
                  </a:extLst>
                </a:gridCol>
              </a:tblGrid>
              <a:tr h="151344">
                <a:tc>
                  <a:txBody>
                    <a:bodyPr/>
                    <a:lstStyle/>
                    <a:p>
                      <a:pPr algn="l" fontAlgn="b"/>
                      <a:r>
                        <a:rPr lang="fr-FR" sz="1200" b="1" i="0" u="none" strike="noStrike">
                          <a:solidFill>
                            <a:srgbClr val="FFFFFF"/>
                          </a:solidFill>
                          <a:effectLst/>
                          <a:latin typeface="Calibri" panose="020F0502020204030204" pitchFamily="34" charset="0"/>
                        </a:rPr>
                        <a:t>Temps TC UT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l" fontAlgn="b"/>
                      <a:r>
                        <a:rPr lang="fr-FR" sz="1200" b="1" i="0" u="none" strike="noStrike">
                          <a:solidFill>
                            <a:srgbClr val="FFFFFF"/>
                          </a:solidFill>
                          <a:effectLst/>
                          <a:latin typeface="Calibri" panose="020F0502020204030204" pitchFamily="34" charset="0"/>
                        </a:rPr>
                        <a:t>Nb</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l" fontAlgn="b"/>
                      <a:r>
                        <a:rPr lang="fr-FR" sz="1200" b="1" i="0" u="none" strike="noStrike">
                          <a:solidFill>
                            <a:srgbClr val="FFFFFF"/>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extLst>
                  <a:ext uri="{0D108BD9-81ED-4DB2-BD59-A6C34878D82A}">
                    <a16:rowId xmlns:a16="http://schemas.microsoft.com/office/drawing/2014/main" val="2261521928"/>
                  </a:ext>
                </a:extLst>
              </a:tr>
              <a:tr h="145523">
                <a:tc>
                  <a:txBody>
                    <a:bodyPr/>
                    <a:lstStyle/>
                    <a:p>
                      <a:pPr algn="l" fontAlgn="b"/>
                      <a:r>
                        <a:rPr lang="fr-FR" sz="1200" b="1" i="0" u="none" strike="noStrike">
                          <a:solidFill>
                            <a:srgbClr val="000000"/>
                          </a:solidFill>
                          <a:effectLst/>
                          <a:latin typeface="Calibri" panose="020F0502020204030204" pitchFamily="34" charset="0"/>
                        </a:rPr>
                        <a:t>De 0 à 10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53104597"/>
                  </a:ext>
                </a:extLst>
              </a:tr>
              <a:tr h="145523">
                <a:tc>
                  <a:txBody>
                    <a:bodyPr/>
                    <a:lstStyle/>
                    <a:p>
                      <a:pPr algn="l" fontAlgn="b"/>
                      <a:r>
                        <a:rPr lang="fr-FR" sz="1200" b="1" i="0" u="none" strike="noStrike">
                          <a:solidFill>
                            <a:srgbClr val="000000"/>
                          </a:solidFill>
                          <a:effectLst/>
                          <a:latin typeface="Calibri" panose="020F0502020204030204" pitchFamily="34" charset="0"/>
                        </a:rPr>
                        <a:t>De 10 à 20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13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40307799"/>
                  </a:ext>
                </a:extLst>
              </a:tr>
              <a:tr h="145523">
                <a:tc>
                  <a:txBody>
                    <a:bodyPr/>
                    <a:lstStyle/>
                    <a:p>
                      <a:pPr algn="l" fontAlgn="b"/>
                      <a:r>
                        <a:rPr lang="fr-FR" sz="1200" b="1" i="0" u="none" strike="noStrike">
                          <a:solidFill>
                            <a:srgbClr val="000000"/>
                          </a:solidFill>
                          <a:effectLst/>
                          <a:latin typeface="Calibri" panose="020F0502020204030204" pitchFamily="34" charset="0"/>
                        </a:rPr>
                        <a:t>De 20 à 30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40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59773475"/>
                  </a:ext>
                </a:extLst>
              </a:tr>
              <a:tr h="145523">
                <a:tc>
                  <a:txBody>
                    <a:bodyPr/>
                    <a:lstStyle/>
                    <a:p>
                      <a:pPr algn="l" fontAlgn="b"/>
                      <a:r>
                        <a:rPr lang="fr-FR" sz="1200" b="1" i="0" u="none" strike="noStrike">
                          <a:solidFill>
                            <a:srgbClr val="000000"/>
                          </a:solidFill>
                          <a:effectLst/>
                          <a:latin typeface="Calibri" panose="020F0502020204030204" pitchFamily="34" charset="0"/>
                        </a:rPr>
                        <a:t>De 30 à 40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44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92623999"/>
                  </a:ext>
                </a:extLst>
              </a:tr>
              <a:tr h="151344">
                <a:tc>
                  <a:txBody>
                    <a:bodyPr/>
                    <a:lstStyle/>
                    <a:p>
                      <a:pPr algn="l" fontAlgn="b"/>
                      <a:r>
                        <a:rPr lang="fr-FR" sz="1200" b="1" i="0" u="none" strike="noStrike">
                          <a:solidFill>
                            <a:srgbClr val="000000"/>
                          </a:solidFill>
                          <a:effectLst/>
                          <a:latin typeface="Calibri" panose="020F0502020204030204" pitchFamily="34" charset="0"/>
                        </a:rPr>
                        <a:t>De 40 à 50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51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440705996"/>
                  </a:ext>
                </a:extLst>
              </a:tr>
              <a:tr h="151344">
                <a:tc>
                  <a:txBody>
                    <a:bodyPr/>
                    <a:lstStyle/>
                    <a:p>
                      <a:pPr algn="l" fontAlgn="b"/>
                      <a:r>
                        <a:rPr lang="fr-FR" sz="1200" b="1" i="0" u="none" strike="noStrike">
                          <a:solidFill>
                            <a:srgbClr val="000000"/>
                          </a:solidFill>
                          <a:effectLst/>
                          <a:latin typeface="Calibri" panose="020F0502020204030204" pitchFamily="34" charset="0"/>
                        </a:rPr>
                        <a:t>De 50 à 60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62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61914371"/>
                  </a:ext>
                </a:extLst>
              </a:tr>
              <a:tr h="151344">
                <a:tc>
                  <a:txBody>
                    <a:bodyPr/>
                    <a:lstStyle/>
                    <a:p>
                      <a:pPr algn="l" fontAlgn="b"/>
                      <a:r>
                        <a:rPr lang="fr-FR" sz="1200" b="1" i="0" u="none" strike="noStrike">
                          <a:solidFill>
                            <a:srgbClr val="000000"/>
                          </a:solidFill>
                          <a:effectLst/>
                          <a:latin typeface="Calibri" panose="020F0502020204030204" pitchFamily="34" charset="0"/>
                        </a:rPr>
                        <a:t>Plus de 60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270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54%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59660170"/>
                  </a:ext>
                </a:extLst>
              </a:tr>
              <a:tr h="151344">
                <a:tc>
                  <a:txBody>
                    <a:bodyPr/>
                    <a:lstStyle/>
                    <a:p>
                      <a:pPr algn="l" fontAlgn="b"/>
                      <a:r>
                        <a:rPr lang="fr-FR" sz="1200" b="1" i="0" u="none" strike="noStrike">
                          <a:solidFill>
                            <a:srgbClr val="000000"/>
                          </a:solidFill>
                          <a:effectLst/>
                          <a:latin typeface="Calibri" panose="020F0502020204030204" pitchFamily="34" charset="0"/>
                        </a:rPr>
                        <a:t>ND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9450103"/>
                  </a:ext>
                </a:extLst>
              </a:tr>
              <a:tr h="151344">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5902963"/>
                  </a:ext>
                </a:extLst>
              </a:tr>
              <a:tr h="151344">
                <a:tc>
                  <a:txBody>
                    <a:bodyPr/>
                    <a:lstStyle/>
                    <a:p>
                      <a:pPr algn="l" fontAlgn="b"/>
                      <a:r>
                        <a:rPr lang="fr-FR" sz="1200" b="1" i="0" u="none" strike="noStrike">
                          <a:solidFill>
                            <a:srgbClr val="FFFFFF"/>
                          </a:solidFill>
                          <a:effectLst/>
                          <a:latin typeface="Calibri" panose="020F0502020204030204" pitchFamily="34" charset="0"/>
                        </a:rPr>
                        <a:t>Total général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r" fontAlgn="b"/>
                      <a:r>
                        <a:rPr lang="fr-FR" sz="1200" b="1" i="0" u="none" strike="noStrike">
                          <a:solidFill>
                            <a:srgbClr val="000000"/>
                          </a:solidFill>
                          <a:effectLst/>
                          <a:latin typeface="Calibri" panose="020F0502020204030204" pitchFamily="34" charset="0"/>
                        </a:rPr>
                        <a:t>500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200" b="1" i="0" u="none" strike="noStrike" dirty="0">
                          <a:solidFill>
                            <a:srgbClr val="000000"/>
                          </a:solidFill>
                          <a:effectLst/>
                          <a:latin typeface="Calibri" panose="020F0502020204030204" pitchFamily="34" charset="0"/>
                        </a:rPr>
                        <a:t>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0152696"/>
                  </a:ext>
                </a:extLst>
              </a:tr>
            </a:tbl>
          </a:graphicData>
        </a:graphic>
      </p:graphicFrame>
      <p:sp>
        <p:nvSpPr>
          <p:cNvPr id="5" name="ZoneTexte 4">
            <a:extLst>
              <a:ext uri="{FF2B5EF4-FFF2-40B4-BE49-F238E27FC236}">
                <a16:creationId xmlns:a16="http://schemas.microsoft.com/office/drawing/2014/main" id="{5DC1FAC0-BD70-B168-6CA2-01701640C82F}"/>
              </a:ext>
            </a:extLst>
          </p:cNvPr>
          <p:cNvSpPr txBox="1"/>
          <p:nvPr/>
        </p:nvSpPr>
        <p:spPr>
          <a:xfrm>
            <a:off x="857369" y="204677"/>
            <a:ext cx="10635808" cy="461665"/>
          </a:xfrm>
          <a:prstGeom prst="rect">
            <a:avLst/>
          </a:prstGeom>
          <a:noFill/>
        </p:spPr>
        <p:txBody>
          <a:bodyPr wrap="square" rtlCol="0">
            <a:spAutoFit/>
          </a:bodyPr>
          <a:lstStyle/>
          <a:p>
            <a:r>
              <a:rPr lang="fr-FR" sz="2400" u="sng">
                <a:solidFill>
                  <a:srgbClr val="626A77"/>
                </a:solidFill>
                <a:latin typeface="Poppins" panose="00000500000000000000" pitchFamily="2" charset="0"/>
                <a:cs typeface="Poppins" panose="00000500000000000000" pitchFamily="2" charset="0"/>
              </a:rPr>
              <a:t>ACCESSIBILITÉ EN TRANSPORTS EN COMMUN (AUTOMOBILISTES)</a:t>
            </a:r>
          </a:p>
        </p:txBody>
      </p:sp>
    </p:spTree>
    <p:extLst>
      <p:ext uri="{BB962C8B-B14F-4D97-AF65-F5344CB8AC3E}">
        <p14:creationId xmlns:p14="http://schemas.microsoft.com/office/powerpoint/2010/main" val="190146609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505BF2BC-8FAA-363B-EC2C-1D979CDA796D}"/>
              </a:ext>
            </a:extLst>
          </p:cNvPr>
          <p:cNvPicPr>
            <a:picLocks noChangeAspect="1"/>
          </p:cNvPicPr>
          <p:nvPr/>
        </p:nvPicPr>
        <p:blipFill>
          <a:blip r:embed="rId2"/>
          <a:stretch>
            <a:fillRect/>
          </a:stretch>
        </p:blipFill>
        <p:spPr>
          <a:xfrm>
            <a:off x="6163225" y="3153544"/>
            <a:ext cx="6239448" cy="3580783"/>
          </a:xfrm>
          <a:prstGeom prst="rect">
            <a:avLst/>
          </a:prstGeom>
          <a:effectLst>
            <a:outerShdw blurRad="50800" dist="38100" dir="2700000" algn="tl" rotWithShape="0">
              <a:prstClr val="black">
                <a:alpha val="40000"/>
              </a:prstClr>
            </a:outerShdw>
          </a:effectLst>
        </p:spPr>
      </p:pic>
      <p:pic>
        <p:nvPicPr>
          <p:cNvPr id="3" name="New picture"/>
          <p:cNvPicPr/>
          <p:nvPr/>
        </p:nvPicPr>
        <p:blipFill>
          <a:blip r:embed="rId3"/>
          <a:stretch>
            <a:fillRect/>
          </a:stretch>
        </p:blipFill>
        <p:spPr>
          <a:xfrm>
            <a:off x="0" y="0"/>
            <a:ext cx="857370" cy="847843"/>
          </a:xfrm>
          <a:prstGeom prst="rect">
            <a:avLst/>
          </a:prstGeom>
        </p:spPr>
      </p:pic>
      <p:sp>
        <p:nvSpPr>
          <p:cNvPr id="20" name="ZoneTexte 19">
            <a:extLst>
              <a:ext uri="{FF2B5EF4-FFF2-40B4-BE49-F238E27FC236}">
                <a16:creationId xmlns:a16="http://schemas.microsoft.com/office/drawing/2014/main" id="{FA26192D-AB80-F411-FC28-8A8291CBDB31}"/>
              </a:ext>
            </a:extLst>
          </p:cNvPr>
          <p:cNvSpPr txBox="1"/>
          <p:nvPr/>
        </p:nvSpPr>
        <p:spPr>
          <a:xfrm>
            <a:off x="7497389" y="1504199"/>
            <a:ext cx="4621309" cy="954107"/>
          </a:xfrm>
          <a:prstGeom prst="rect">
            <a:avLst/>
          </a:prstGeom>
          <a:noFill/>
        </p:spPr>
        <p:txBody>
          <a:bodyPr wrap="square" rtlCol="0">
            <a:spAutoFit/>
          </a:bodyPr>
          <a:lstStyle/>
          <a:p>
            <a:r>
              <a:rPr lang="fr-FR" sz="1600" i="1" dirty="0">
                <a:solidFill>
                  <a:srgbClr val="626A77"/>
                </a:solidFill>
                <a:latin typeface="Poppins" panose="00000500000000000000" pitchFamily="2" charset="0"/>
                <a:cs typeface="Poppins" panose="00000500000000000000" pitchFamily="2" charset="0"/>
              </a:rPr>
              <a:t>Population observée </a:t>
            </a:r>
            <a:r>
              <a:rPr lang="fr-FR" sz="1600" i="1">
                <a:solidFill>
                  <a:srgbClr val="626A77"/>
                </a:solidFill>
                <a:latin typeface="Poppins" panose="00000500000000000000" pitchFamily="2" charset="0"/>
                <a:cs typeface="Poppins" panose="00000500000000000000" pitchFamily="2" charset="0"/>
              </a:rPr>
              <a:t>(n=500) </a:t>
            </a:r>
            <a:r>
              <a:rPr lang="fr-FR" sz="1600" i="1" dirty="0">
                <a:solidFill>
                  <a:srgbClr val="626A77"/>
                </a:solidFill>
                <a:latin typeface="Poppins" panose="00000500000000000000" pitchFamily="2" charset="0"/>
                <a:cs typeface="Poppins" panose="00000500000000000000" pitchFamily="2" charset="0"/>
              </a:rPr>
              <a:t>:</a:t>
            </a:r>
          </a:p>
          <a:p>
            <a:endParaRPr lang="fr-FR" sz="1600" i="1" dirty="0">
              <a:solidFill>
                <a:srgbClr val="626A77"/>
              </a:solidFill>
              <a:latin typeface="Poppins" panose="00000500000000000000" pitchFamily="2" charset="0"/>
              <a:cs typeface="Poppins" panose="00000500000000000000" pitchFamily="2" charset="0"/>
            </a:endParaRPr>
          </a:p>
          <a:p>
            <a:pPr marL="285750" indent="-285750">
              <a:buFontTx/>
              <a:buChar char="-"/>
            </a:pPr>
            <a:r>
              <a:rPr lang="fr-FR" sz="1200" i="1" dirty="0">
                <a:solidFill>
                  <a:srgbClr val="626A77"/>
                </a:solidFill>
                <a:latin typeface="Poppins" panose="00000500000000000000" pitchFamily="2" charset="0"/>
                <a:cs typeface="Poppins" panose="00000500000000000000" pitchFamily="2" charset="0"/>
              </a:rPr>
              <a:t>UT et Centre Logistique</a:t>
            </a:r>
          </a:p>
          <a:p>
            <a:pPr marL="285750" indent="-285750">
              <a:buFontTx/>
              <a:buChar char="-"/>
            </a:pPr>
            <a:r>
              <a:rPr lang="fr-FR" sz="1200" i="1" dirty="0">
                <a:solidFill>
                  <a:srgbClr val="626A77"/>
                </a:solidFill>
                <a:latin typeface="Poppins" panose="00000500000000000000" pitchFamily="2" charset="0"/>
                <a:cs typeface="Poppins" panose="00000500000000000000" pitchFamily="2" charset="0"/>
              </a:rPr>
              <a:t>Aucune incitation financière</a:t>
            </a:r>
          </a:p>
        </p:txBody>
      </p:sp>
      <p:pic>
        <p:nvPicPr>
          <p:cNvPr id="22" name="Image 21" descr="Une image contenant Police, Graphique, texte, capture d’écran&#10;&#10;Description générée automatiquement">
            <a:extLst>
              <a:ext uri="{FF2B5EF4-FFF2-40B4-BE49-F238E27FC236}">
                <a16:creationId xmlns:a16="http://schemas.microsoft.com/office/drawing/2014/main" id="{784B5187-4E73-A002-7107-51B6E35F41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115913" y="6950533"/>
            <a:ext cx="1659436" cy="297992"/>
          </a:xfrm>
          <a:prstGeom prst="rect">
            <a:avLst/>
          </a:prstGeom>
        </p:spPr>
      </p:pic>
      <p:pic>
        <p:nvPicPr>
          <p:cNvPr id="2" name="Image 1">
            <a:extLst>
              <a:ext uri="{FF2B5EF4-FFF2-40B4-BE49-F238E27FC236}">
                <a16:creationId xmlns:a16="http://schemas.microsoft.com/office/drawing/2014/main" id="{257176D4-015E-8535-602D-575D9D9043DE}"/>
              </a:ext>
            </a:extLst>
          </p:cNvPr>
          <p:cNvPicPr>
            <a:picLocks noChangeAspect="1"/>
          </p:cNvPicPr>
          <p:nvPr/>
        </p:nvPicPr>
        <p:blipFill>
          <a:blip r:embed="rId5"/>
          <a:stretch>
            <a:fillRect/>
          </a:stretch>
        </p:blipFill>
        <p:spPr>
          <a:xfrm>
            <a:off x="11932339" y="121234"/>
            <a:ext cx="965274" cy="855119"/>
          </a:xfrm>
          <a:prstGeom prst="rect">
            <a:avLst/>
          </a:prstGeom>
        </p:spPr>
      </p:pic>
      <p:pic>
        <p:nvPicPr>
          <p:cNvPr id="7" name="Image 6">
            <a:extLst>
              <a:ext uri="{FF2B5EF4-FFF2-40B4-BE49-F238E27FC236}">
                <a16:creationId xmlns:a16="http://schemas.microsoft.com/office/drawing/2014/main" id="{9144CCB4-019B-A261-622D-E1B13AC1FE51}"/>
              </a:ext>
            </a:extLst>
          </p:cNvPr>
          <p:cNvPicPr>
            <a:picLocks noChangeAspect="1"/>
          </p:cNvPicPr>
          <p:nvPr/>
        </p:nvPicPr>
        <p:blipFill>
          <a:blip r:embed="rId6"/>
          <a:stretch>
            <a:fillRect/>
          </a:stretch>
        </p:blipFill>
        <p:spPr>
          <a:xfrm>
            <a:off x="547961" y="1216538"/>
            <a:ext cx="6239448" cy="3583381"/>
          </a:xfrm>
          <a:prstGeom prst="rect">
            <a:avLst/>
          </a:prstGeom>
          <a:effectLst>
            <a:outerShdw blurRad="50800" dist="38100" dir="2700000" algn="tl" rotWithShape="0">
              <a:prstClr val="black">
                <a:alpha val="40000"/>
              </a:prstClr>
            </a:outerShdw>
          </a:effectLst>
        </p:spPr>
      </p:pic>
      <p:pic>
        <p:nvPicPr>
          <p:cNvPr id="17" name="Image 16">
            <a:extLst>
              <a:ext uri="{FF2B5EF4-FFF2-40B4-BE49-F238E27FC236}">
                <a16:creationId xmlns:a16="http://schemas.microsoft.com/office/drawing/2014/main" id="{BD2ADD9B-A586-0BF4-8F0E-AFB23536B7A8}"/>
              </a:ext>
            </a:extLst>
          </p:cNvPr>
          <p:cNvPicPr>
            <a:picLocks noChangeAspect="1"/>
          </p:cNvPicPr>
          <p:nvPr/>
        </p:nvPicPr>
        <p:blipFill>
          <a:blip r:embed="rId7"/>
          <a:stretch>
            <a:fillRect/>
          </a:stretch>
        </p:blipFill>
        <p:spPr>
          <a:xfrm>
            <a:off x="547961" y="3710180"/>
            <a:ext cx="2363372" cy="1068655"/>
          </a:xfrm>
          <a:prstGeom prst="rect">
            <a:avLst/>
          </a:prstGeom>
        </p:spPr>
      </p:pic>
      <p:graphicFrame>
        <p:nvGraphicFramePr>
          <p:cNvPr id="23" name="Tableau 22">
            <a:extLst>
              <a:ext uri="{FF2B5EF4-FFF2-40B4-BE49-F238E27FC236}">
                <a16:creationId xmlns:a16="http://schemas.microsoft.com/office/drawing/2014/main" id="{3598CCE7-8625-4565-75A6-CD2F5D1302F3}"/>
              </a:ext>
            </a:extLst>
          </p:cNvPr>
          <p:cNvGraphicFramePr>
            <a:graphicFrameLocks noGrp="1"/>
          </p:cNvGraphicFramePr>
          <p:nvPr>
            <p:extLst>
              <p:ext uri="{D42A27DB-BD31-4B8C-83A1-F6EECF244321}">
                <p14:modId xmlns:p14="http://schemas.microsoft.com/office/powerpoint/2010/main" val="1644273273"/>
              </p:ext>
            </p:extLst>
          </p:nvPr>
        </p:nvGraphicFramePr>
        <p:xfrm>
          <a:off x="556122" y="4943935"/>
          <a:ext cx="5067300" cy="1346835"/>
        </p:xfrm>
        <a:graphic>
          <a:graphicData uri="http://schemas.openxmlformats.org/drawingml/2006/table">
            <a:tbl>
              <a:tblPr/>
              <a:tblGrid>
                <a:gridCol w="2884268">
                  <a:extLst>
                    <a:ext uri="{9D8B030D-6E8A-4147-A177-3AD203B41FA5}">
                      <a16:colId xmlns:a16="http://schemas.microsoft.com/office/drawing/2014/main" val="1344599366"/>
                    </a:ext>
                  </a:extLst>
                </a:gridCol>
                <a:gridCol w="1091516">
                  <a:extLst>
                    <a:ext uri="{9D8B030D-6E8A-4147-A177-3AD203B41FA5}">
                      <a16:colId xmlns:a16="http://schemas.microsoft.com/office/drawing/2014/main" val="5582078"/>
                    </a:ext>
                  </a:extLst>
                </a:gridCol>
                <a:gridCol w="1091516">
                  <a:extLst>
                    <a:ext uri="{9D8B030D-6E8A-4147-A177-3AD203B41FA5}">
                      <a16:colId xmlns:a16="http://schemas.microsoft.com/office/drawing/2014/main" val="3715547602"/>
                    </a:ext>
                  </a:extLst>
                </a:gridCol>
              </a:tblGrid>
              <a:tr h="188097">
                <a:tc>
                  <a:txBody>
                    <a:bodyPr/>
                    <a:lstStyle/>
                    <a:p>
                      <a:pPr algn="l" fontAlgn="b"/>
                      <a:r>
                        <a:rPr lang="fr-FR" sz="1200" b="1" i="0" u="none" strike="noStrike">
                          <a:solidFill>
                            <a:srgbClr val="FFFFFF"/>
                          </a:solidFill>
                          <a:effectLst/>
                          <a:latin typeface="Calibri" panose="020F0502020204030204" pitchFamily="34" charset="0"/>
                        </a:rPr>
                        <a:t>Compétitivité TC Lyon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r" fontAlgn="b"/>
                      <a:r>
                        <a:rPr lang="fr-FR" sz="1200" b="1" i="0" u="none" strike="noStrike">
                          <a:solidFill>
                            <a:srgbClr val="FFFFFF"/>
                          </a:solidFill>
                          <a:effectLst/>
                          <a:latin typeface="Calibri" panose="020F0502020204030204" pitchFamily="34" charset="0"/>
                        </a:rPr>
                        <a:t>Nb</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r" fontAlgn="b"/>
                      <a:r>
                        <a:rPr lang="fr-FR" sz="1200" b="1" i="0" u="none" strike="noStrike">
                          <a:solidFill>
                            <a:srgbClr val="FFFFFF"/>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extLst>
                  <a:ext uri="{0D108BD9-81ED-4DB2-BD59-A6C34878D82A}">
                    <a16:rowId xmlns:a16="http://schemas.microsoft.com/office/drawing/2014/main" val="1896010408"/>
                  </a:ext>
                </a:extLst>
              </a:tr>
              <a:tr h="180863">
                <a:tc>
                  <a:txBody>
                    <a:bodyPr/>
                    <a:lstStyle/>
                    <a:p>
                      <a:pPr algn="l" fontAlgn="b"/>
                      <a:r>
                        <a:rPr lang="fr-FR" sz="1200" b="0" i="0" u="none" strike="noStrike">
                          <a:solidFill>
                            <a:srgbClr val="000000"/>
                          </a:solidFill>
                          <a:effectLst/>
                          <a:latin typeface="Calibri" panose="020F0502020204030204" pitchFamily="34" charset="0"/>
                        </a:rPr>
                        <a:t>Plus rapide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6E0B4"/>
                    </a:solidFill>
                  </a:tcPr>
                </a:tc>
                <a:tc>
                  <a:txBody>
                    <a:bodyPr/>
                    <a:lstStyle/>
                    <a:p>
                      <a:pPr algn="r" fontAlgn="b"/>
                      <a:r>
                        <a:rPr lang="fr-FR" sz="12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fr-FR" sz="12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6E0B4"/>
                    </a:solidFill>
                  </a:tcPr>
                </a:tc>
                <a:extLst>
                  <a:ext uri="{0D108BD9-81ED-4DB2-BD59-A6C34878D82A}">
                    <a16:rowId xmlns:a16="http://schemas.microsoft.com/office/drawing/2014/main" val="1798459945"/>
                  </a:ext>
                </a:extLst>
              </a:tr>
              <a:tr h="180863">
                <a:tc>
                  <a:txBody>
                    <a:bodyPr/>
                    <a:lstStyle/>
                    <a:p>
                      <a:pPr algn="l" fontAlgn="b"/>
                      <a:r>
                        <a:rPr lang="fr-FR" sz="1200" b="0" i="0" u="none" strike="noStrike">
                          <a:solidFill>
                            <a:srgbClr val="000000"/>
                          </a:solidFill>
                          <a:effectLst/>
                          <a:latin typeface="Calibri" panose="020F0502020204030204" pitchFamily="34" charset="0"/>
                        </a:rPr>
                        <a:t>Compétitif (&lt;1,5 X temps voiture)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r-FR" sz="1200" b="0" i="0" u="none" strike="noStrike">
                          <a:solidFill>
                            <a:srgbClr val="000000"/>
                          </a:solidFill>
                          <a:effectLst/>
                          <a:latin typeface="Calibri" panose="020F0502020204030204" pitchFamily="34" charset="0"/>
                        </a:rPr>
                        <a:t>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r" fontAlgn="b"/>
                      <a:r>
                        <a:rPr lang="fr-FR" sz="12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3733499938"/>
                  </a:ext>
                </a:extLst>
              </a:tr>
              <a:tr h="180863">
                <a:tc>
                  <a:txBody>
                    <a:bodyPr/>
                    <a:lstStyle/>
                    <a:p>
                      <a:pPr algn="l" fontAlgn="b"/>
                      <a:r>
                        <a:rPr lang="fr-FR" sz="1200" b="0" i="0" u="none" strike="noStrike">
                          <a:solidFill>
                            <a:srgbClr val="000000"/>
                          </a:solidFill>
                          <a:effectLst/>
                          <a:latin typeface="Calibri" panose="020F0502020204030204" pitchFamily="34" charset="0"/>
                        </a:rPr>
                        <a:t>Faible (Entre 1,5 et 2 X temps voiture)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2CC"/>
                    </a:solidFill>
                  </a:tcPr>
                </a:tc>
                <a:tc>
                  <a:txBody>
                    <a:bodyPr/>
                    <a:lstStyle/>
                    <a:p>
                      <a:pPr algn="r" fontAlgn="b"/>
                      <a:r>
                        <a:rPr lang="fr-FR" sz="1200" b="0" i="0" u="none" strike="noStrike">
                          <a:solidFill>
                            <a:srgbClr val="000000"/>
                          </a:solidFill>
                          <a:effectLst/>
                          <a:latin typeface="Calibri" panose="020F0502020204030204" pitchFamily="34" charset="0"/>
                        </a:rPr>
                        <a:t>125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r" fontAlgn="b"/>
                      <a:r>
                        <a:rPr lang="fr-FR" sz="1200" b="0" i="0" u="none" strike="noStrike">
                          <a:solidFill>
                            <a:srgbClr val="000000"/>
                          </a:solidFill>
                          <a:effectLst/>
                          <a:latin typeface="Calibri" panose="020F0502020204030204" pitchFamily="34" charset="0"/>
                        </a:rPr>
                        <a:t>25%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506433610"/>
                  </a:ext>
                </a:extLst>
              </a:tr>
              <a:tr h="188097">
                <a:tc>
                  <a:txBody>
                    <a:bodyPr/>
                    <a:lstStyle/>
                    <a:p>
                      <a:pPr algn="l" fontAlgn="b"/>
                      <a:r>
                        <a:rPr lang="fr-FR" sz="1200" b="0" i="0" u="none" strike="noStrike">
                          <a:solidFill>
                            <a:srgbClr val="000000"/>
                          </a:solidFill>
                          <a:effectLst/>
                          <a:latin typeface="Calibri" panose="020F0502020204030204" pitchFamily="34" charset="0"/>
                        </a:rPr>
                        <a:t>Mauvaise (&gt;2 X temps voiture)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r" fontAlgn="b"/>
                      <a:r>
                        <a:rPr lang="fr-FR" sz="1200" b="0" i="0" u="none" strike="noStrike">
                          <a:solidFill>
                            <a:srgbClr val="000000"/>
                          </a:solidFill>
                          <a:effectLst/>
                          <a:latin typeface="Calibri" panose="020F0502020204030204" pitchFamily="34" charset="0"/>
                        </a:rPr>
                        <a:t>365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tc>
                  <a:txBody>
                    <a:bodyPr/>
                    <a:lstStyle/>
                    <a:p>
                      <a:pPr algn="r" fontAlgn="b"/>
                      <a:r>
                        <a:rPr lang="fr-FR" sz="1200" b="0" i="0" u="none" strike="noStrike">
                          <a:solidFill>
                            <a:srgbClr val="000000"/>
                          </a:solidFill>
                          <a:effectLst/>
                          <a:latin typeface="Calibri" panose="020F0502020204030204" pitchFamily="34" charset="0"/>
                        </a:rPr>
                        <a:t>73%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3172644586"/>
                  </a:ext>
                </a:extLst>
              </a:tr>
              <a:tr h="188097">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3745842"/>
                  </a:ext>
                </a:extLst>
              </a:tr>
              <a:tr h="188097">
                <a:tc>
                  <a:txBody>
                    <a:bodyPr/>
                    <a:lstStyle/>
                    <a:p>
                      <a:pPr algn="l" fontAlgn="b"/>
                      <a:r>
                        <a:rPr lang="fr-FR" sz="1200" b="1" i="0" u="none" strike="noStrike">
                          <a:solidFill>
                            <a:srgbClr val="FFFFFF"/>
                          </a:solidFill>
                          <a:effectLst/>
                          <a:latin typeface="Calibri" panose="020F0502020204030204" pitchFamily="34" charset="0"/>
                        </a:rPr>
                        <a:t>Total général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r" fontAlgn="b"/>
                      <a:r>
                        <a:rPr lang="fr-FR" sz="1200" b="1" i="0" u="none" strike="noStrike">
                          <a:solidFill>
                            <a:srgbClr val="000000"/>
                          </a:solidFill>
                          <a:effectLst/>
                          <a:latin typeface="Calibri" panose="020F0502020204030204" pitchFamily="34" charset="0"/>
                        </a:rPr>
                        <a:t>500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200" b="1" i="0" u="none" strike="noStrike" dirty="0">
                          <a:solidFill>
                            <a:srgbClr val="000000"/>
                          </a:solidFill>
                          <a:effectLst/>
                          <a:latin typeface="Calibri" panose="020F0502020204030204" pitchFamily="34" charset="0"/>
                        </a:rPr>
                        <a:t>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3672705"/>
                  </a:ext>
                </a:extLst>
              </a:tr>
            </a:tbl>
          </a:graphicData>
        </a:graphic>
      </p:graphicFrame>
      <p:sp>
        <p:nvSpPr>
          <p:cNvPr id="4" name="ZoneTexte 3">
            <a:extLst>
              <a:ext uri="{FF2B5EF4-FFF2-40B4-BE49-F238E27FC236}">
                <a16:creationId xmlns:a16="http://schemas.microsoft.com/office/drawing/2014/main" id="{6BF0D0D0-3C89-5689-129A-8A1119901AFF}"/>
              </a:ext>
            </a:extLst>
          </p:cNvPr>
          <p:cNvSpPr txBox="1"/>
          <p:nvPr/>
        </p:nvSpPr>
        <p:spPr>
          <a:xfrm>
            <a:off x="857369" y="204677"/>
            <a:ext cx="10635808" cy="461665"/>
          </a:xfrm>
          <a:prstGeom prst="rect">
            <a:avLst/>
          </a:prstGeom>
          <a:noFill/>
        </p:spPr>
        <p:txBody>
          <a:bodyPr wrap="square" rtlCol="0">
            <a:spAutoFit/>
          </a:bodyPr>
          <a:lstStyle/>
          <a:p>
            <a:r>
              <a:rPr lang="fr-FR" sz="2400" u="sng">
                <a:solidFill>
                  <a:srgbClr val="626A77"/>
                </a:solidFill>
                <a:latin typeface="Poppins" panose="00000500000000000000" pitchFamily="2" charset="0"/>
                <a:cs typeface="Poppins" panose="00000500000000000000" pitchFamily="2" charset="0"/>
              </a:rPr>
              <a:t>ACCESSIBILITÉ EN TRANSPORTS EN COMMUN (AUTOMOBILISTES)</a:t>
            </a:r>
          </a:p>
        </p:txBody>
      </p:sp>
    </p:spTree>
    <p:extLst>
      <p:ext uri="{BB962C8B-B14F-4D97-AF65-F5344CB8AC3E}">
        <p14:creationId xmlns:p14="http://schemas.microsoft.com/office/powerpoint/2010/main" val="406254824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w picture"/>
          <p:cNvPicPr/>
          <p:nvPr/>
        </p:nvPicPr>
        <p:blipFill>
          <a:blip r:embed="rId2"/>
          <a:stretch>
            <a:fillRect/>
          </a:stretch>
        </p:blipFill>
        <p:spPr>
          <a:xfrm>
            <a:off x="0" y="0"/>
            <a:ext cx="857370" cy="847843"/>
          </a:xfrm>
          <a:prstGeom prst="rect">
            <a:avLst/>
          </a:prstGeom>
        </p:spPr>
      </p:pic>
      <p:pic>
        <p:nvPicPr>
          <p:cNvPr id="26" name="Image 25">
            <a:extLst>
              <a:ext uri="{FF2B5EF4-FFF2-40B4-BE49-F238E27FC236}">
                <a16:creationId xmlns:a16="http://schemas.microsoft.com/office/drawing/2014/main" id="{0440E128-EE25-444F-A0B6-242B78B714BB}"/>
              </a:ext>
            </a:extLst>
          </p:cNvPr>
          <p:cNvPicPr>
            <a:picLocks noChangeAspect="1"/>
          </p:cNvPicPr>
          <p:nvPr/>
        </p:nvPicPr>
        <p:blipFill>
          <a:blip r:embed="rId3"/>
          <a:stretch>
            <a:fillRect/>
          </a:stretch>
        </p:blipFill>
        <p:spPr>
          <a:xfrm>
            <a:off x="11874540" y="149038"/>
            <a:ext cx="965274" cy="847843"/>
          </a:xfrm>
          <a:prstGeom prst="rect">
            <a:avLst/>
          </a:prstGeom>
        </p:spPr>
      </p:pic>
      <p:pic>
        <p:nvPicPr>
          <p:cNvPr id="28" name="Image 27" descr="Une image contenant Police, Graphique, texte, capture d’écran&#10;&#10;Description générée automatiquement">
            <a:extLst>
              <a:ext uri="{FF2B5EF4-FFF2-40B4-BE49-F238E27FC236}">
                <a16:creationId xmlns:a16="http://schemas.microsoft.com/office/drawing/2014/main" id="{8DAFE1DA-F7A0-595F-E76E-63FE7AFE11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115913" y="6950533"/>
            <a:ext cx="1659436" cy="297992"/>
          </a:xfrm>
          <a:prstGeom prst="rect">
            <a:avLst/>
          </a:prstGeom>
        </p:spPr>
      </p:pic>
      <p:graphicFrame>
        <p:nvGraphicFramePr>
          <p:cNvPr id="7" name="Diagramme 6">
            <a:extLst>
              <a:ext uri="{FF2B5EF4-FFF2-40B4-BE49-F238E27FC236}">
                <a16:creationId xmlns:a16="http://schemas.microsoft.com/office/drawing/2014/main" id="{DC666979-DAE4-460A-B13C-30C4EF7D2E9C}"/>
              </a:ext>
            </a:extLst>
          </p:cNvPr>
          <p:cNvGraphicFramePr/>
          <p:nvPr>
            <p:extLst>
              <p:ext uri="{D42A27DB-BD31-4B8C-83A1-F6EECF244321}">
                <p14:modId xmlns:p14="http://schemas.microsoft.com/office/powerpoint/2010/main" val="2956183475"/>
              </p:ext>
            </p:extLst>
          </p:nvPr>
        </p:nvGraphicFramePr>
        <p:xfrm>
          <a:off x="2420169" y="1425352"/>
          <a:ext cx="8068088" cy="54070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ZoneTexte 1">
            <a:extLst>
              <a:ext uri="{FF2B5EF4-FFF2-40B4-BE49-F238E27FC236}">
                <a16:creationId xmlns:a16="http://schemas.microsoft.com/office/drawing/2014/main" id="{9A4B555E-B774-0E2F-81D3-7B0952614102}"/>
              </a:ext>
            </a:extLst>
          </p:cNvPr>
          <p:cNvSpPr txBox="1"/>
          <p:nvPr/>
        </p:nvSpPr>
        <p:spPr>
          <a:xfrm>
            <a:off x="857369" y="204677"/>
            <a:ext cx="10635808" cy="461665"/>
          </a:xfrm>
          <a:prstGeom prst="rect">
            <a:avLst/>
          </a:prstGeom>
          <a:noFill/>
        </p:spPr>
        <p:txBody>
          <a:bodyPr wrap="square" rtlCol="0">
            <a:spAutoFit/>
          </a:bodyPr>
          <a:lstStyle/>
          <a:p>
            <a:r>
              <a:rPr lang="fr-FR" sz="2400" u="sng">
                <a:solidFill>
                  <a:srgbClr val="626A77"/>
                </a:solidFill>
                <a:latin typeface="Poppins" panose="00000500000000000000" pitchFamily="2" charset="0"/>
                <a:cs typeface="Poppins" panose="00000500000000000000" pitchFamily="2" charset="0"/>
              </a:rPr>
              <a:t>ACCESSIBILITÉ EN TRANSPORTS EN COMMUN (AUTOMOBILISTES)</a:t>
            </a:r>
          </a:p>
        </p:txBody>
      </p:sp>
    </p:spTree>
    <p:extLst>
      <p:ext uri="{BB962C8B-B14F-4D97-AF65-F5344CB8AC3E}">
        <p14:creationId xmlns:p14="http://schemas.microsoft.com/office/powerpoint/2010/main" val="159580547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w picture"/>
          <p:cNvPicPr/>
          <p:nvPr/>
        </p:nvPicPr>
        <p:blipFill>
          <a:blip r:embed="rId2"/>
          <a:stretch>
            <a:fillRect/>
          </a:stretch>
        </p:blipFill>
        <p:spPr>
          <a:xfrm>
            <a:off x="0" y="0"/>
            <a:ext cx="857370" cy="847843"/>
          </a:xfrm>
          <a:prstGeom prst="rect">
            <a:avLst/>
          </a:prstGeom>
        </p:spPr>
      </p:pic>
      <p:pic>
        <p:nvPicPr>
          <p:cNvPr id="28" name="Image 27" descr="Une image contenant Police, Graphique, texte, capture d’écran&#10;&#10;Description générée automatiquement">
            <a:extLst>
              <a:ext uri="{FF2B5EF4-FFF2-40B4-BE49-F238E27FC236}">
                <a16:creationId xmlns:a16="http://schemas.microsoft.com/office/drawing/2014/main" id="{8DAFE1DA-F7A0-595F-E76E-63FE7AFE11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115913" y="6950533"/>
            <a:ext cx="1659436" cy="297992"/>
          </a:xfrm>
          <a:prstGeom prst="rect">
            <a:avLst/>
          </a:prstGeom>
        </p:spPr>
      </p:pic>
      <p:sp>
        <p:nvSpPr>
          <p:cNvPr id="30" name="ZoneTexte 29">
            <a:extLst>
              <a:ext uri="{FF2B5EF4-FFF2-40B4-BE49-F238E27FC236}">
                <a16:creationId xmlns:a16="http://schemas.microsoft.com/office/drawing/2014/main" id="{5022765D-5DF1-B73E-3062-99714D44EE91}"/>
              </a:ext>
            </a:extLst>
          </p:cNvPr>
          <p:cNvSpPr txBox="1"/>
          <p:nvPr/>
        </p:nvSpPr>
        <p:spPr>
          <a:xfrm>
            <a:off x="1124025" y="192886"/>
            <a:ext cx="12025336" cy="461665"/>
          </a:xfrm>
          <a:prstGeom prst="rect">
            <a:avLst/>
          </a:prstGeom>
          <a:noFill/>
        </p:spPr>
        <p:txBody>
          <a:bodyPr wrap="square" rtlCol="0">
            <a:spAutoFit/>
          </a:bodyPr>
          <a:lstStyle/>
          <a:p>
            <a:r>
              <a:rPr lang="fr-FR" sz="2400" u="sng" dirty="0">
                <a:solidFill>
                  <a:srgbClr val="626A77"/>
                </a:solidFill>
                <a:latin typeface="Poppins" panose="00000500000000000000" pitchFamily="2" charset="0"/>
                <a:cs typeface="Poppins" panose="00000500000000000000" pitchFamily="2" charset="0"/>
              </a:rPr>
              <a:t>SYNTHÈSE ACCESSIBILITÉ EN TC (AUTOMOBILISTES)</a:t>
            </a:r>
          </a:p>
        </p:txBody>
      </p:sp>
      <p:graphicFrame>
        <p:nvGraphicFramePr>
          <p:cNvPr id="6" name="Diagramme 5">
            <a:extLst>
              <a:ext uri="{FF2B5EF4-FFF2-40B4-BE49-F238E27FC236}">
                <a16:creationId xmlns:a16="http://schemas.microsoft.com/office/drawing/2014/main" id="{649707E4-1D74-973D-754C-E03059F7E84C}"/>
              </a:ext>
            </a:extLst>
          </p:cNvPr>
          <p:cNvGraphicFramePr/>
          <p:nvPr>
            <p:extLst>
              <p:ext uri="{D42A27DB-BD31-4B8C-83A1-F6EECF244321}">
                <p14:modId xmlns:p14="http://schemas.microsoft.com/office/powerpoint/2010/main" val="213000812"/>
              </p:ext>
            </p:extLst>
          </p:nvPr>
        </p:nvGraphicFramePr>
        <p:xfrm>
          <a:off x="3284265" y="2217440"/>
          <a:ext cx="4032448" cy="46364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Diagramme 7">
            <a:extLst>
              <a:ext uri="{FF2B5EF4-FFF2-40B4-BE49-F238E27FC236}">
                <a16:creationId xmlns:a16="http://schemas.microsoft.com/office/drawing/2014/main" id="{80EE9C1F-847B-F797-412F-10B62913F0F0}"/>
              </a:ext>
            </a:extLst>
          </p:cNvPr>
          <p:cNvGraphicFramePr/>
          <p:nvPr>
            <p:extLst>
              <p:ext uri="{D42A27DB-BD31-4B8C-83A1-F6EECF244321}">
                <p14:modId xmlns:p14="http://schemas.microsoft.com/office/powerpoint/2010/main" val="737361164"/>
              </p:ext>
            </p:extLst>
          </p:nvPr>
        </p:nvGraphicFramePr>
        <p:xfrm>
          <a:off x="-204871" y="2269694"/>
          <a:ext cx="3960440" cy="448754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9" name="Diagramme 8">
            <a:extLst>
              <a:ext uri="{FF2B5EF4-FFF2-40B4-BE49-F238E27FC236}">
                <a16:creationId xmlns:a16="http://schemas.microsoft.com/office/drawing/2014/main" id="{DCD97283-AAFA-605C-7EAA-556C80E21D30}"/>
              </a:ext>
            </a:extLst>
          </p:cNvPr>
          <p:cNvGraphicFramePr/>
          <p:nvPr>
            <p:extLst>
              <p:ext uri="{D42A27DB-BD31-4B8C-83A1-F6EECF244321}">
                <p14:modId xmlns:p14="http://schemas.microsoft.com/office/powerpoint/2010/main" val="3193348216"/>
              </p:ext>
            </p:extLst>
          </p:nvPr>
        </p:nvGraphicFramePr>
        <p:xfrm>
          <a:off x="5876553" y="1370291"/>
          <a:ext cx="8068088" cy="540704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10" name="Image 9">
            <a:extLst>
              <a:ext uri="{FF2B5EF4-FFF2-40B4-BE49-F238E27FC236}">
                <a16:creationId xmlns:a16="http://schemas.microsoft.com/office/drawing/2014/main" id="{A9F05465-2492-8AF7-C4AB-948073815F4D}"/>
              </a:ext>
            </a:extLst>
          </p:cNvPr>
          <p:cNvPicPr>
            <a:picLocks noChangeAspect="1"/>
          </p:cNvPicPr>
          <p:nvPr/>
        </p:nvPicPr>
        <p:blipFill>
          <a:blip r:embed="rId19"/>
          <a:stretch>
            <a:fillRect/>
          </a:stretch>
        </p:blipFill>
        <p:spPr>
          <a:xfrm>
            <a:off x="4792579" y="2001416"/>
            <a:ext cx="965274" cy="855119"/>
          </a:xfrm>
          <a:prstGeom prst="rect">
            <a:avLst/>
          </a:prstGeom>
        </p:spPr>
      </p:pic>
      <p:pic>
        <p:nvPicPr>
          <p:cNvPr id="11" name="Image 10">
            <a:extLst>
              <a:ext uri="{FF2B5EF4-FFF2-40B4-BE49-F238E27FC236}">
                <a16:creationId xmlns:a16="http://schemas.microsoft.com/office/drawing/2014/main" id="{932EC914-FC02-10C1-8377-12AAC45990B4}"/>
              </a:ext>
            </a:extLst>
          </p:cNvPr>
          <p:cNvPicPr>
            <a:picLocks noChangeAspect="1"/>
          </p:cNvPicPr>
          <p:nvPr/>
        </p:nvPicPr>
        <p:blipFill>
          <a:blip r:embed="rId20"/>
          <a:stretch>
            <a:fillRect/>
          </a:stretch>
        </p:blipFill>
        <p:spPr>
          <a:xfrm>
            <a:off x="1281981" y="2001416"/>
            <a:ext cx="965274" cy="847843"/>
          </a:xfrm>
          <a:prstGeom prst="rect">
            <a:avLst/>
          </a:prstGeom>
        </p:spPr>
      </p:pic>
      <p:sp>
        <p:nvSpPr>
          <p:cNvPr id="12" name="ZoneTexte 11">
            <a:extLst>
              <a:ext uri="{FF2B5EF4-FFF2-40B4-BE49-F238E27FC236}">
                <a16:creationId xmlns:a16="http://schemas.microsoft.com/office/drawing/2014/main" id="{1D11A39F-83C8-2E11-47D8-EC6D8A7E8816}"/>
              </a:ext>
            </a:extLst>
          </p:cNvPr>
          <p:cNvSpPr txBox="1"/>
          <p:nvPr/>
        </p:nvSpPr>
        <p:spPr>
          <a:xfrm>
            <a:off x="3302807" y="4235173"/>
            <a:ext cx="432048" cy="707886"/>
          </a:xfrm>
          <a:prstGeom prst="rect">
            <a:avLst/>
          </a:prstGeom>
          <a:noFill/>
        </p:spPr>
        <p:txBody>
          <a:bodyPr wrap="square" rtlCol="0">
            <a:spAutoFit/>
          </a:bodyPr>
          <a:lstStyle/>
          <a:p>
            <a:r>
              <a:rPr lang="fr-FR" sz="4000" dirty="0">
                <a:solidFill>
                  <a:srgbClr val="44BC9A"/>
                </a:solidFill>
              </a:rPr>
              <a:t>+</a:t>
            </a:r>
          </a:p>
        </p:txBody>
      </p:sp>
      <p:sp>
        <p:nvSpPr>
          <p:cNvPr id="13" name="ZoneTexte 12">
            <a:extLst>
              <a:ext uri="{FF2B5EF4-FFF2-40B4-BE49-F238E27FC236}">
                <a16:creationId xmlns:a16="http://schemas.microsoft.com/office/drawing/2014/main" id="{E0440DC4-6862-77AC-C33D-54E50C783082}"/>
              </a:ext>
            </a:extLst>
          </p:cNvPr>
          <p:cNvSpPr txBox="1"/>
          <p:nvPr/>
        </p:nvSpPr>
        <p:spPr>
          <a:xfrm>
            <a:off x="7311828" y="4233664"/>
            <a:ext cx="432048" cy="707886"/>
          </a:xfrm>
          <a:prstGeom prst="rect">
            <a:avLst/>
          </a:prstGeom>
          <a:noFill/>
        </p:spPr>
        <p:txBody>
          <a:bodyPr wrap="square" rtlCol="0">
            <a:spAutoFit/>
          </a:bodyPr>
          <a:lstStyle/>
          <a:p>
            <a:r>
              <a:rPr lang="fr-FR" sz="4000" dirty="0">
                <a:solidFill>
                  <a:srgbClr val="44BC9A"/>
                </a:solidFill>
              </a:rPr>
              <a:t>=</a:t>
            </a:r>
          </a:p>
        </p:txBody>
      </p:sp>
      <p:grpSp>
        <p:nvGrpSpPr>
          <p:cNvPr id="2" name="Groupe 1">
            <a:extLst>
              <a:ext uri="{FF2B5EF4-FFF2-40B4-BE49-F238E27FC236}">
                <a16:creationId xmlns:a16="http://schemas.microsoft.com/office/drawing/2014/main" id="{47EA08B8-BEE9-0926-D524-631D8939F981}"/>
              </a:ext>
            </a:extLst>
          </p:cNvPr>
          <p:cNvGrpSpPr/>
          <p:nvPr/>
        </p:nvGrpSpPr>
        <p:grpSpPr>
          <a:xfrm>
            <a:off x="11874540" y="180300"/>
            <a:ext cx="1006813" cy="788006"/>
            <a:chOff x="10748363" y="213049"/>
            <a:chExt cx="1006813" cy="788006"/>
          </a:xfrm>
        </p:grpSpPr>
        <p:pic>
          <p:nvPicPr>
            <p:cNvPr id="4" name="Image 3">
              <a:extLst>
                <a:ext uri="{FF2B5EF4-FFF2-40B4-BE49-F238E27FC236}">
                  <a16:creationId xmlns:a16="http://schemas.microsoft.com/office/drawing/2014/main" id="{33433EAB-2A2E-E05F-CFF5-BFD218914C09}"/>
                </a:ext>
              </a:extLst>
            </p:cNvPr>
            <p:cNvPicPr>
              <a:picLocks noChangeAspect="1"/>
            </p:cNvPicPr>
            <p:nvPr/>
          </p:nvPicPr>
          <p:blipFill>
            <a:blip r:embed="rId21"/>
            <a:stretch>
              <a:fillRect/>
            </a:stretch>
          </p:blipFill>
          <p:spPr>
            <a:xfrm>
              <a:off x="10748363" y="213049"/>
              <a:ext cx="1006813" cy="788006"/>
            </a:xfrm>
            <a:prstGeom prst="rect">
              <a:avLst/>
            </a:prstGeom>
          </p:spPr>
        </p:pic>
        <p:sp>
          <p:nvSpPr>
            <p:cNvPr id="5" name="ZoneTexte 4">
              <a:extLst>
                <a:ext uri="{FF2B5EF4-FFF2-40B4-BE49-F238E27FC236}">
                  <a16:creationId xmlns:a16="http://schemas.microsoft.com/office/drawing/2014/main" id="{A5CCF752-30C2-8F4C-A71B-5DE04C5F28EB}"/>
                </a:ext>
              </a:extLst>
            </p:cNvPr>
            <p:cNvSpPr txBox="1"/>
            <p:nvPr/>
          </p:nvSpPr>
          <p:spPr>
            <a:xfrm>
              <a:off x="10964544" y="279573"/>
              <a:ext cx="656081" cy="553998"/>
            </a:xfrm>
            <a:prstGeom prst="rect">
              <a:avLst/>
            </a:prstGeom>
            <a:noFill/>
          </p:spPr>
          <p:txBody>
            <a:bodyPr wrap="square" rtlCol="0">
              <a:spAutoFit/>
            </a:bodyPr>
            <a:lstStyle/>
            <a:p>
              <a:pPr algn="ctr"/>
              <a:r>
                <a:rPr lang="fr-FR" b="1" dirty="0">
                  <a:solidFill>
                    <a:srgbClr val="44BC9A"/>
                  </a:solidFill>
                  <a:latin typeface="Poppins" panose="00000500000000000000" pitchFamily="2" charset="0"/>
                  <a:cs typeface="Poppins" panose="00000500000000000000" pitchFamily="2" charset="0"/>
                </a:rPr>
                <a:t>7</a:t>
              </a:r>
            </a:p>
            <a:p>
              <a:pPr algn="ctr"/>
              <a:r>
                <a:rPr lang="fr-FR" sz="1200" b="1" dirty="0">
                  <a:solidFill>
                    <a:srgbClr val="44BC9A"/>
                  </a:solidFill>
                  <a:latin typeface="Poppins" panose="00000500000000000000" pitchFamily="2" charset="0"/>
                  <a:cs typeface="Poppins" panose="00000500000000000000" pitchFamily="2" charset="0"/>
                </a:rPr>
                <a:t>sites</a:t>
              </a:r>
            </a:p>
          </p:txBody>
        </p:sp>
      </p:grpSp>
    </p:spTree>
    <p:extLst>
      <p:ext uri="{BB962C8B-B14F-4D97-AF65-F5344CB8AC3E}">
        <p14:creationId xmlns:p14="http://schemas.microsoft.com/office/powerpoint/2010/main" val="224055665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1123950" y="95250"/>
            <a:ext cx="7763959" cy="476317"/>
          </a:xfrm>
          <a:prstGeom prst="rect">
            <a:avLst/>
          </a:prstGeom>
        </p:spPr>
      </p:pic>
      <p:pic>
        <p:nvPicPr>
          <p:cNvPr id="5" name="New picture"/>
          <p:cNvPicPr/>
          <p:nvPr/>
        </p:nvPicPr>
        <p:blipFill>
          <a:blip r:embed="rId5"/>
          <a:stretch>
            <a:fillRect/>
          </a:stretch>
        </p:blipFill>
        <p:spPr>
          <a:xfrm>
            <a:off x="6236593" y="-223979"/>
            <a:ext cx="2143424" cy="1009791"/>
          </a:xfrm>
          <a:prstGeom prst="rect">
            <a:avLst/>
          </a:prstGeom>
        </p:spPr>
      </p:pic>
      <p:pic>
        <p:nvPicPr>
          <p:cNvPr id="6" name="New picture"/>
          <p:cNvPicPr/>
          <p:nvPr/>
        </p:nvPicPr>
        <p:blipFill>
          <a:blip r:embed="rId6"/>
          <a:stretch>
            <a:fillRect/>
          </a:stretch>
        </p:blipFill>
        <p:spPr>
          <a:xfrm>
            <a:off x="752475" y="1114425"/>
            <a:ext cx="6649379" cy="2848373"/>
          </a:xfrm>
          <a:prstGeom prst="rect">
            <a:avLst/>
          </a:prstGeom>
        </p:spPr>
      </p:pic>
      <p:pic>
        <p:nvPicPr>
          <p:cNvPr id="7" name="New picture"/>
          <p:cNvPicPr/>
          <p:nvPr/>
        </p:nvPicPr>
        <p:blipFill>
          <a:blip r:embed="rId7"/>
          <a:stretch>
            <a:fillRect/>
          </a:stretch>
        </p:blipFill>
        <p:spPr>
          <a:xfrm>
            <a:off x="238125" y="4267200"/>
            <a:ext cx="6335009" cy="2572109"/>
          </a:xfrm>
          <a:prstGeom prst="rect">
            <a:avLst/>
          </a:prstGeom>
        </p:spPr>
      </p:pic>
      <p:pic>
        <p:nvPicPr>
          <p:cNvPr id="8" name="New picture"/>
          <p:cNvPicPr/>
          <p:nvPr/>
        </p:nvPicPr>
        <p:blipFill>
          <a:blip r:embed="rId8"/>
          <a:stretch>
            <a:fillRect/>
          </a:stretch>
        </p:blipFill>
        <p:spPr>
          <a:xfrm>
            <a:off x="6524625" y="4267200"/>
            <a:ext cx="6335009" cy="2581635"/>
          </a:xfrm>
          <a:prstGeom prst="rect">
            <a:avLst/>
          </a:prstGeom>
        </p:spPr>
      </p:pic>
      <p:pic>
        <p:nvPicPr>
          <p:cNvPr id="9" name="New picture"/>
          <p:cNvPicPr/>
          <p:nvPr/>
        </p:nvPicPr>
        <p:blipFill>
          <a:blip r:embed="rId9"/>
          <a:stretch>
            <a:fillRect/>
          </a:stretch>
        </p:blipFill>
        <p:spPr>
          <a:xfrm>
            <a:off x="7048500" y="1771650"/>
            <a:ext cx="5391903" cy="2267266"/>
          </a:xfrm>
          <a:prstGeom prst="rect">
            <a:avLst/>
          </a:prstGeom>
        </p:spPr>
      </p:pic>
      <p:pic>
        <p:nvPicPr>
          <p:cNvPr id="14" name="Image 13">
            <a:extLst>
              <a:ext uri="{FF2B5EF4-FFF2-40B4-BE49-F238E27FC236}">
                <a16:creationId xmlns:a16="http://schemas.microsoft.com/office/drawing/2014/main" id="{F2C5F07F-C8C8-D8BF-05B7-A42A314BEDCD}"/>
              </a:ext>
            </a:extLst>
          </p:cNvPr>
          <p:cNvPicPr>
            <a:picLocks noChangeAspect="1"/>
          </p:cNvPicPr>
          <p:nvPr/>
        </p:nvPicPr>
        <p:blipFill>
          <a:blip r:embed="rId10"/>
          <a:stretch>
            <a:fillRect/>
          </a:stretch>
        </p:blipFill>
        <p:spPr>
          <a:xfrm>
            <a:off x="162992" y="4257674"/>
            <a:ext cx="531386" cy="466740"/>
          </a:xfrm>
          <a:prstGeom prst="rect">
            <a:avLst/>
          </a:prstGeom>
        </p:spPr>
      </p:pic>
      <p:pic>
        <p:nvPicPr>
          <p:cNvPr id="15" name="Image 14">
            <a:extLst>
              <a:ext uri="{FF2B5EF4-FFF2-40B4-BE49-F238E27FC236}">
                <a16:creationId xmlns:a16="http://schemas.microsoft.com/office/drawing/2014/main" id="{F86E2C2F-3571-ABA3-1B91-D89AEF8CA98F}"/>
              </a:ext>
            </a:extLst>
          </p:cNvPr>
          <p:cNvPicPr>
            <a:picLocks noChangeAspect="1"/>
          </p:cNvPicPr>
          <p:nvPr/>
        </p:nvPicPr>
        <p:blipFill>
          <a:blip r:embed="rId11"/>
          <a:stretch>
            <a:fillRect/>
          </a:stretch>
        </p:blipFill>
        <p:spPr>
          <a:xfrm>
            <a:off x="7401854" y="4248557"/>
            <a:ext cx="531386" cy="470745"/>
          </a:xfrm>
          <a:prstGeom prst="rect">
            <a:avLst/>
          </a:prstGeom>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C72A74E2-4C2E-6843-4B5D-4C1127C941D2}"/>
              </a:ext>
            </a:extLst>
          </p:cNvPr>
          <p:cNvPicPr>
            <a:picLocks noChangeAspect="1"/>
          </p:cNvPicPr>
          <p:nvPr/>
        </p:nvPicPr>
        <p:blipFill>
          <a:blip r:embed="rId2"/>
          <a:stretch>
            <a:fillRect/>
          </a:stretch>
        </p:blipFill>
        <p:spPr>
          <a:xfrm>
            <a:off x="6308601" y="3428170"/>
            <a:ext cx="6472799" cy="3629831"/>
          </a:xfrm>
          <a:prstGeom prst="rect">
            <a:avLst/>
          </a:prstGeom>
          <a:effectLst>
            <a:outerShdw blurRad="50800" dist="38100" dir="2700000" algn="tl" rotWithShape="0">
              <a:prstClr val="black">
                <a:alpha val="40000"/>
              </a:prstClr>
            </a:outerShdw>
          </a:effectLst>
        </p:spPr>
      </p:pic>
      <p:pic>
        <p:nvPicPr>
          <p:cNvPr id="3" name="New picture"/>
          <p:cNvPicPr/>
          <p:nvPr/>
        </p:nvPicPr>
        <p:blipFill>
          <a:blip r:embed="rId3"/>
          <a:stretch>
            <a:fillRect/>
          </a:stretch>
        </p:blipFill>
        <p:spPr>
          <a:xfrm>
            <a:off x="0" y="0"/>
            <a:ext cx="857370" cy="847843"/>
          </a:xfrm>
          <a:prstGeom prst="rect">
            <a:avLst/>
          </a:prstGeom>
        </p:spPr>
      </p:pic>
      <p:sp>
        <p:nvSpPr>
          <p:cNvPr id="10" name="ZoneTexte 9">
            <a:extLst>
              <a:ext uri="{FF2B5EF4-FFF2-40B4-BE49-F238E27FC236}">
                <a16:creationId xmlns:a16="http://schemas.microsoft.com/office/drawing/2014/main" id="{1C6C0281-7B78-A2BC-20D8-80F1DE59B1A7}"/>
              </a:ext>
            </a:extLst>
          </p:cNvPr>
          <p:cNvSpPr txBox="1"/>
          <p:nvPr/>
        </p:nvSpPr>
        <p:spPr>
          <a:xfrm>
            <a:off x="7771062" y="2000607"/>
            <a:ext cx="4621309" cy="954107"/>
          </a:xfrm>
          <a:prstGeom prst="rect">
            <a:avLst/>
          </a:prstGeom>
          <a:noFill/>
        </p:spPr>
        <p:txBody>
          <a:bodyPr wrap="square" rtlCol="0">
            <a:spAutoFit/>
          </a:bodyPr>
          <a:lstStyle/>
          <a:p>
            <a:pPr algn="ctr"/>
            <a:r>
              <a:rPr lang="fr-FR" sz="1600" i="1" dirty="0">
                <a:solidFill>
                  <a:srgbClr val="626A77"/>
                </a:solidFill>
                <a:latin typeface="Poppins" panose="00000500000000000000" pitchFamily="2" charset="0"/>
                <a:cs typeface="Poppins" panose="00000500000000000000" pitchFamily="2" charset="0"/>
              </a:rPr>
              <a:t>Population observée (n=506) :</a:t>
            </a:r>
          </a:p>
          <a:p>
            <a:pPr algn="ctr"/>
            <a:endParaRPr lang="fr-FR" sz="1600" i="1" dirty="0">
              <a:solidFill>
                <a:srgbClr val="626A77"/>
              </a:solidFill>
              <a:latin typeface="Poppins" panose="00000500000000000000" pitchFamily="2" charset="0"/>
              <a:cs typeface="Poppins" panose="00000500000000000000" pitchFamily="2" charset="0"/>
            </a:endParaRPr>
          </a:p>
          <a:p>
            <a:pPr marL="285750" indent="-285750" algn="ctr">
              <a:buFontTx/>
              <a:buChar char="-"/>
            </a:pPr>
            <a:r>
              <a:rPr lang="fr-FR" sz="1200" i="1" dirty="0">
                <a:solidFill>
                  <a:srgbClr val="626A77"/>
                </a:solidFill>
                <a:latin typeface="Poppins" panose="00000500000000000000" pitchFamily="2" charset="0"/>
                <a:cs typeface="Poppins" panose="00000500000000000000" pitchFamily="2" charset="0"/>
              </a:rPr>
              <a:t>Biotope et Euralliance</a:t>
            </a:r>
          </a:p>
          <a:p>
            <a:pPr marL="285750" indent="-285750" algn="ctr">
              <a:buFontTx/>
              <a:buChar char="-"/>
            </a:pPr>
            <a:r>
              <a:rPr lang="fr-FR" sz="1200" i="1" dirty="0">
                <a:solidFill>
                  <a:srgbClr val="626A77"/>
                </a:solidFill>
                <a:latin typeface="Poppins" panose="00000500000000000000" pitchFamily="2" charset="0"/>
                <a:cs typeface="Poppins" panose="00000500000000000000" pitchFamily="2" charset="0"/>
              </a:rPr>
              <a:t>Remboursement transport</a:t>
            </a:r>
          </a:p>
        </p:txBody>
      </p:sp>
      <p:pic>
        <p:nvPicPr>
          <p:cNvPr id="16" name="Image 15">
            <a:extLst>
              <a:ext uri="{FF2B5EF4-FFF2-40B4-BE49-F238E27FC236}">
                <a16:creationId xmlns:a16="http://schemas.microsoft.com/office/drawing/2014/main" id="{3A553C04-50C9-4223-E3E3-43FF1D82B5AD}"/>
              </a:ext>
            </a:extLst>
          </p:cNvPr>
          <p:cNvPicPr>
            <a:picLocks noChangeAspect="1"/>
          </p:cNvPicPr>
          <p:nvPr/>
        </p:nvPicPr>
        <p:blipFill>
          <a:blip r:embed="rId4"/>
          <a:stretch>
            <a:fillRect/>
          </a:stretch>
        </p:blipFill>
        <p:spPr>
          <a:xfrm>
            <a:off x="849010" y="1135220"/>
            <a:ext cx="6472797" cy="3638988"/>
          </a:xfrm>
          <a:prstGeom prst="rect">
            <a:avLst/>
          </a:prstGeom>
          <a:effectLst>
            <a:outerShdw blurRad="50800" dist="38100" dir="2700000" algn="tl" rotWithShape="0">
              <a:prstClr val="black">
                <a:alpha val="40000"/>
              </a:prstClr>
            </a:outerShdw>
          </a:effectLst>
        </p:spPr>
      </p:pic>
      <p:pic>
        <p:nvPicPr>
          <p:cNvPr id="24" name="Image 23">
            <a:extLst>
              <a:ext uri="{FF2B5EF4-FFF2-40B4-BE49-F238E27FC236}">
                <a16:creationId xmlns:a16="http://schemas.microsoft.com/office/drawing/2014/main" id="{48383793-9DD2-F7FF-CAF3-E87BFE53F660}"/>
              </a:ext>
            </a:extLst>
          </p:cNvPr>
          <p:cNvPicPr>
            <a:picLocks noChangeAspect="1"/>
          </p:cNvPicPr>
          <p:nvPr/>
        </p:nvPicPr>
        <p:blipFill>
          <a:blip r:embed="rId5"/>
          <a:stretch>
            <a:fillRect/>
          </a:stretch>
        </p:blipFill>
        <p:spPr>
          <a:xfrm>
            <a:off x="6308601" y="5716542"/>
            <a:ext cx="1954083" cy="1350616"/>
          </a:xfrm>
          <a:prstGeom prst="rect">
            <a:avLst/>
          </a:prstGeom>
        </p:spPr>
      </p:pic>
      <p:pic>
        <p:nvPicPr>
          <p:cNvPr id="26" name="Image 25">
            <a:extLst>
              <a:ext uri="{FF2B5EF4-FFF2-40B4-BE49-F238E27FC236}">
                <a16:creationId xmlns:a16="http://schemas.microsoft.com/office/drawing/2014/main" id="{0440E128-EE25-444F-A0B6-242B78B714BB}"/>
              </a:ext>
            </a:extLst>
          </p:cNvPr>
          <p:cNvPicPr>
            <a:picLocks noChangeAspect="1"/>
          </p:cNvPicPr>
          <p:nvPr/>
        </p:nvPicPr>
        <p:blipFill>
          <a:blip r:embed="rId6"/>
          <a:stretch>
            <a:fillRect/>
          </a:stretch>
        </p:blipFill>
        <p:spPr>
          <a:xfrm>
            <a:off x="11874540" y="149038"/>
            <a:ext cx="965274" cy="847843"/>
          </a:xfrm>
          <a:prstGeom prst="rect">
            <a:avLst/>
          </a:prstGeom>
        </p:spPr>
      </p:pic>
      <p:pic>
        <p:nvPicPr>
          <p:cNvPr id="28" name="Image 27" descr="Une image contenant Police, Graphique, texte, capture d’écran&#10;&#10;Description générée automatiquement">
            <a:extLst>
              <a:ext uri="{FF2B5EF4-FFF2-40B4-BE49-F238E27FC236}">
                <a16:creationId xmlns:a16="http://schemas.microsoft.com/office/drawing/2014/main" id="{8DAFE1DA-F7A0-595F-E76E-63FE7AFE11E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0000"/>
          <a:stretch/>
        </p:blipFill>
        <p:spPr>
          <a:xfrm>
            <a:off x="115913" y="6950533"/>
            <a:ext cx="1659436" cy="297992"/>
          </a:xfrm>
          <a:prstGeom prst="rect">
            <a:avLst/>
          </a:prstGeom>
        </p:spPr>
      </p:pic>
      <p:sp>
        <p:nvSpPr>
          <p:cNvPr id="30" name="ZoneTexte 29">
            <a:extLst>
              <a:ext uri="{FF2B5EF4-FFF2-40B4-BE49-F238E27FC236}">
                <a16:creationId xmlns:a16="http://schemas.microsoft.com/office/drawing/2014/main" id="{5022765D-5DF1-B73E-3062-99714D44EE91}"/>
              </a:ext>
            </a:extLst>
          </p:cNvPr>
          <p:cNvSpPr txBox="1"/>
          <p:nvPr/>
        </p:nvSpPr>
        <p:spPr>
          <a:xfrm>
            <a:off x="1124025" y="192886"/>
            <a:ext cx="9267656" cy="461665"/>
          </a:xfrm>
          <a:prstGeom prst="rect">
            <a:avLst/>
          </a:prstGeom>
          <a:noFill/>
        </p:spPr>
        <p:txBody>
          <a:bodyPr wrap="square" rtlCol="0">
            <a:spAutoFit/>
          </a:bodyPr>
          <a:lstStyle/>
          <a:p>
            <a:r>
              <a:rPr lang="fr-FR" sz="2400" u="sng" dirty="0">
                <a:solidFill>
                  <a:srgbClr val="626A77"/>
                </a:solidFill>
                <a:latin typeface="Poppins" panose="00000500000000000000" pitchFamily="2" charset="0"/>
                <a:cs typeface="Poppins" panose="00000500000000000000" pitchFamily="2" charset="0"/>
              </a:rPr>
              <a:t>ACCESSIBILITÉ EN TRANSPORTS EN COMMUN (USAGERS)</a:t>
            </a:r>
          </a:p>
        </p:txBody>
      </p:sp>
    </p:spTree>
    <p:extLst>
      <p:ext uri="{BB962C8B-B14F-4D97-AF65-F5344CB8AC3E}">
        <p14:creationId xmlns:p14="http://schemas.microsoft.com/office/powerpoint/2010/main" val="297516209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BA93EE1E-E298-3DE1-A9F6-1A6BD3E83FB1}"/>
              </a:ext>
            </a:extLst>
          </p:cNvPr>
          <p:cNvPicPr>
            <a:picLocks noChangeAspect="1"/>
          </p:cNvPicPr>
          <p:nvPr/>
        </p:nvPicPr>
        <p:blipFill>
          <a:blip r:embed="rId2"/>
          <a:stretch>
            <a:fillRect/>
          </a:stretch>
        </p:blipFill>
        <p:spPr>
          <a:xfrm>
            <a:off x="6236593" y="3369568"/>
            <a:ext cx="6439435" cy="3619449"/>
          </a:xfrm>
          <a:prstGeom prst="rect">
            <a:avLst/>
          </a:prstGeom>
          <a:effectLst>
            <a:outerShdw blurRad="50800" dist="38100" dir="2700000" algn="tl" rotWithShape="0">
              <a:prstClr val="black">
                <a:alpha val="40000"/>
              </a:prstClr>
            </a:outerShdw>
          </a:effectLst>
        </p:spPr>
      </p:pic>
      <p:pic>
        <p:nvPicPr>
          <p:cNvPr id="3" name="New picture"/>
          <p:cNvPicPr/>
          <p:nvPr/>
        </p:nvPicPr>
        <p:blipFill>
          <a:blip r:embed="rId3"/>
          <a:stretch>
            <a:fillRect/>
          </a:stretch>
        </p:blipFill>
        <p:spPr>
          <a:xfrm>
            <a:off x="0" y="0"/>
            <a:ext cx="857370" cy="847843"/>
          </a:xfrm>
          <a:prstGeom prst="rect">
            <a:avLst/>
          </a:prstGeom>
        </p:spPr>
      </p:pic>
      <p:sp>
        <p:nvSpPr>
          <p:cNvPr id="10" name="ZoneTexte 9">
            <a:extLst>
              <a:ext uri="{FF2B5EF4-FFF2-40B4-BE49-F238E27FC236}">
                <a16:creationId xmlns:a16="http://schemas.microsoft.com/office/drawing/2014/main" id="{1C6C0281-7B78-A2BC-20D8-80F1DE59B1A7}"/>
              </a:ext>
            </a:extLst>
          </p:cNvPr>
          <p:cNvSpPr txBox="1"/>
          <p:nvPr/>
        </p:nvSpPr>
        <p:spPr>
          <a:xfrm>
            <a:off x="7771062" y="2000607"/>
            <a:ext cx="4621309" cy="954107"/>
          </a:xfrm>
          <a:prstGeom prst="rect">
            <a:avLst/>
          </a:prstGeom>
          <a:noFill/>
        </p:spPr>
        <p:txBody>
          <a:bodyPr wrap="square" rtlCol="0">
            <a:spAutoFit/>
          </a:bodyPr>
          <a:lstStyle/>
          <a:p>
            <a:pPr algn="ctr"/>
            <a:r>
              <a:rPr lang="fr-FR" sz="1600" i="1" dirty="0">
                <a:solidFill>
                  <a:srgbClr val="626A77"/>
                </a:solidFill>
                <a:latin typeface="Poppins" panose="00000500000000000000" pitchFamily="2" charset="0"/>
                <a:cs typeface="Poppins" panose="00000500000000000000" pitchFamily="2" charset="0"/>
              </a:rPr>
              <a:t>Population observée (n=506) :</a:t>
            </a:r>
          </a:p>
          <a:p>
            <a:pPr algn="ctr"/>
            <a:endParaRPr lang="fr-FR" sz="1600" i="1" dirty="0">
              <a:solidFill>
                <a:srgbClr val="626A77"/>
              </a:solidFill>
              <a:latin typeface="Poppins" panose="00000500000000000000" pitchFamily="2" charset="0"/>
              <a:cs typeface="Poppins" panose="00000500000000000000" pitchFamily="2" charset="0"/>
            </a:endParaRPr>
          </a:p>
          <a:p>
            <a:pPr marL="285750" indent="-285750" algn="ctr">
              <a:buFontTx/>
              <a:buChar char="-"/>
            </a:pPr>
            <a:r>
              <a:rPr lang="fr-FR" sz="1200" i="1" dirty="0">
                <a:solidFill>
                  <a:srgbClr val="626A77"/>
                </a:solidFill>
                <a:latin typeface="Poppins" panose="00000500000000000000" pitchFamily="2" charset="0"/>
                <a:cs typeface="Poppins" panose="00000500000000000000" pitchFamily="2" charset="0"/>
              </a:rPr>
              <a:t>Biotope et Euralliance</a:t>
            </a:r>
          </a:p>
          <a:p>
            <a:pPr marL="285750" indent="-285750" algn="ctr">
              <a:buFontTx/>
              <a:buChar char="-"/>
            </a:pPr>
            <a:r>
              <a:rPr lang="fr-FR" sz="1200" i="1" dirty="0">
                <a:solidFill>
                  <a:srgbClr val="626A77"/>
                </a:solidFill>
                <a:latin typeface="Poppins" panose="00000500000000000000" pitchFamily="2" charset="0"/>
                <a:cs typeface="Poppins" panose="00000500000000000000" pitchFamily="2" charset="0"/>
              </a:rPr>
              <a:t>Remboursement transport</a:t>
            </a:r>
          </a:p>
        </p:txBody>
      </p:sp>
      <p:pic>
        <p:nvPicPr>
          <p:cNvPr id="2" name="Image 1">
            <a:extLst>
              <a:ext uri="{FF2B5EF4-FFF2-40B4-BE49-F238E27FC236}">
                <a16:creationId xmlns:a16="http://schemas.microsoft.com/office/drawing/2014/main" id="{645DA480-8A81-2A3E-57A7-5F6CE12A874D}"/>
              </a:ext>
            </a:extLst>
          </p:cNvPr>
          <p:cNvPicPr>
            <a:picLocks noChangeAspect="1"/>
          </p:cNvPicPr>
          <p:nvPr/>
        </p:nvPicPr>
        <p:blipFill>
          <a:blip r:embed="rId4"/>
          <a:stretch>
            <a:fillRect/>
          </a:stretch>
        </p:blipFill>
        <p:spPr>
          <a:xfrm>
            <a:off x="11874540" y="149038"/>
            <a:ext cx="965274" cy="847843"/>
          </a:xfrm>
          <a:prstGeom prst="rect">
            <a:avLst/>
          </a:prstGeom>
        </p:spPr>
      </p:pic>
      <p:pic>
        <p:nvPicPr>
          <p:cNvPr id="13" name="Image 12">
            <a:extLst>
              <a:ext uri="{FF2B5EF4-FFF2-40B4-BE49-F238E27FC236}">
                <a16:creationId xmlns:a16="http://schemas.microsoft.com/office/drawing/2014/main" id="{BF3577B0-7A24-3D99-5007-C09E409EE3C9}"/>
              </a:ext>
            </a:extLst>
          </p:cNvPr>
          <p:cNvPicPr>
            <a:picLocks noChangeAspect="1"/>
          </p:cNvPicPr>
          <p:nvPr/>
        </p:nvPicPr>
        <p:blipFill>
          <a:blip r:embed="rId5"/>
          <a:stretch>
            <a:fillRect/>
          </a:stretch>
        </p:blipFill>
        <p:spPr>
          <a:xfrm>
            <a:off x="857369" y="1353344"/>
            <a:ext cx="6439435" cy="3619821"/>
          </a:xfrm>
          <a:prstGeom prst="rect">
            <a:avLst/>
          </a:prstGeom>
          <a:effectLst>
            <a:outerShdw blurRad="50800" dist="38100" dir="2700000" algn="tl" rotWithShape="0">
              <a:prstClr val="black">
                <a:alpha val="40000"/>
              </a:prstClr>
            </a:outerShdw>
          </a:effectLst>
        </p:spPr>
      </p:pic>
      <p:pic>
        <p:nvPicPr>
          <p:cNvPr id="23" name="Image 22">
            <a:extLst>
              <a:ext uri="{FF2B5EF4-FFF2-40B4-BE49-F238E27FC236}">
                <a16:creationId xmlns:a16="http://schemas.microsoft.com/office/drawing/2014/main" id="{7F7F729A-1C6A-E7D1-7354-50A97AF48F34}"/>
              </a:ext>
            </a:extLst>
          </p:cNvPr>
          <p:cNvPicPr>
            <a:picLocks noChangeAspect="1"/>
          </p:cNvPicPr>
          <p:nvPr/>
        </p:nvPicPr>
        <p:blipFill>
          <a:blip r:embed="rId6"/>
          <a:stretch>
            <a:fillRect/>
          </a:stretch>
        </p:blipFill>
        <p:spPr>
          <a:xfrm>
            <a:off x="857369" y="3788376"/>
            <a:ext cx="2300890" cy="1193545"/>
          </a:xfrm>
          <a:prstGeom prst="rect">
            <a:avLst/>
          </a:prstGeom>
        </p:spPr>
      </p:pic>
      <p:pic>
        <p:nvPicPr>
          <p:cNvPr id="25" name="Image 24" descr="Une image contenant Police, Graphique, texte, capture d’écran&#10;&#10;Description générée automatiquement">
            <a:extLst>
              <a:ext uri="{FF2B5EF4-FFF2-40B4-BE49-F238E27FC236}">
                <a16:creationId xmlns:a16="http://schemas.microsoft.com/office/drawing/2014/main" id="{28DA2F29-7471-4CCC-B9C9-6382AEA9A4D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0000"/>
          <a:stretch/>
        </p:blipFill>
        <p:spPr>
          <a:xfrm>
            <a:off x="115913" y="6950533"/>
            <a:ext cx="1659436" cy="297992"/>
          </a:xfrm>
          <a:prstGeom prst="rect">
            <a:avLst/>
          </a:prstGeom>
        </p:spPr>
      </p:pic>
      <p:sp>
        <p:nvSpPr>
          <p:cNvPr id="26" name="ZoneTexte 25">
            <a:extLst>
              <a:ext uri="{FF2B5EF4-FFF2-40B4-BE49-F238E27FC236}">
                <a16:creationId xmlns:a16="http://schemas.microsoft.com/office/drawing/2014/main" id="{18145B4B-CE04-E981-557B-98384E72C9D6}"/>
              </a:ext>
            </a:extLst>
          </p:cNvPr>
          <p:cNvSpPr txBox="1"/>
          <p:nvPr/>
        </p:nvSpPr>
        <p:spPr>
          <a:xfrm>
            <a:off x="1196033" y="193088"/>
            <a:ext cx="9267656" cy="461665"/>
          </a:xfrm>
          <a:prstGeom prst="rect">
            <a:avLst/>
          </a:prstGeom>
          <a:noFill/>
        </p:spPr>
        <p:txBody>
          <a:bodyPr wrap="square" rtlCol="0">
            <a:spAutoFit/>
          </a:bodyPr>
          <a:lstStyle/>
          <a:p>
            <a:r>
              <a:rPr lang="fr-FR" sz="2400" u="sng">
                <a:solidFill>
                  <a:srgbClr val="626A77"/>
                </a:solidFill>
                <a:latin typeface="Poppins" panose="00000500000000000000" pitchFamily="2" charset="0"/>
                <a:cs typeface="Poppins" panose="00000500000000000000" pitchFamily="2" charset="0"/>
              </a:rPr>
              <a:t>ACCESSIBILITÉ EN TRANSPORTS EN COMMUN </a:t>
            </a:r>
            <a:r>
              <a:rPr lang="fr-FR" sz="2400" u="sng" dirty="0">
                <a:solidFill>
                  <a:srgbClr val="626A77"/>
                </a:solidFill>
                <a:latin typeface="Poppins" panose="00000500000000000000" pitchFamily="2" charset="0"/>
                <a:cs typeface="Poppins" panose="00000500000000000000" pitchFamily="2" charset="0"/>
              </a:rPr>
              <a:t>(</a:t>
            </a:r>
            <a:r>
              <a:rPr lang="fr-FR" sz="2400" u="sng">
                <a:solidFill>
                  <a:srgbClr val="626A77"/>
                </a:solidFill>
                <a:latin typeface="Poppins" panose="00000500000000000000" pitchFamily="2" charset="0"/>
                <a:cs typeface="Poppins" panose="00000500000000000000" pitchFamily="2" charset="0"/>
              </a:rPr>
              <a:t>USAGERS</a:t>
            </a:r>
            <a:r>
              <a:rPr lang="fr-FR" sz="2400" u="sng" dirty="0">
                <a:solidFill>
                  <a:srgbClr val="626A77"/>
                </a:solidFill>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403069079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13" name="Image 12">
            <a:extLst>
              <a:ext uri="{FF2B5EF4-FFF2-40B4-BE49-F238E27FC236}">
                <a16:creationId xmlns:a16="http://schemas.microsoft.com/office/drawing/2014/main" id="{3AFFABF0-E118-BE50-E838-2BD5102F9597}"/>
              </a:ext>
            </a:extLst>
          </p:cNvPr>
          <p:cNvPicPr>
            <a:picLocks noChangeAspect="1"/>
          </p:cNvPicPr>
          <p:nvPr/>
        </p:nvPicPr>
        <p:blipFill>
          <a:blip r:embed="rId4"/>
          <a:stretch>
            <a:fillRect/>
          </a:stretch>
        </p:blipFill>
        <p:spPr>
          <a:xfrm>
            <a:off x="1545779" y="895236"/>
            <a:ext cx="9381628" cy="4951113"/>
          </a:xfrm>
          <a:prstGeom prst="rect">
            <a:avLst/>
          </a:prstGeom>
        </p:spPr>
      </p:pic>
      <p:sp>
        <p:nvSpPr>
          <p:cNvPr id="10" name="ZoneTexte 9">
            <a:extLst>
              <a:ext uri="{FF2B5EF4-FFF2-40B4-BE49-F238E27FC236}">
                <a16:creationId xmlns:a16="http://schemas.microsoft.com/office/drawing/2014/main" id="{1C6C0281-7B78-A2BC-20D8-80F1DE59B1A7}"/>
              </a:ext>
            </a:extLst>
          </p:cNvPr>
          <p:cNvSpPr txBox="1"/>
          <p:nvPr/>
        </p:nvSpPr>
        <p:spPr>
          <a:xfrm>
            <a:off x="4004345" y="6033864"/>
            <a:ext cx="4621309" cy="954107"/>
          </a:xfrm>
          <a:prstGeom prst="rect">
            <a:avLst/>
          </a:prstGeom>
          <a:noFill/>
        </p:spPr>
        <p:txBody>
          <a:bodyPr wrap="square" rtlCol="0">
            <a:spAutoFit/>
          </a:bodyPr>
          <a:lstStyle/>
          <a:p>
            <a:pPr algn="ctr"/>
            <a:r>
              <a:rPr lang="fr-FR" sz="1600" i="1" dirty="0">
                <a:solidFill>
                  <a:srgbClr val="626A77"/>
                </a:solidFill>
                <a:latin typeface="Poppins" panose="00000500000000000000" pitchFamily="2" charset="0"/>
                <a:cs typeface="Poppins" panose="00000500000000000000" pitchFamily="2" charset="0"/>
              </a:rPr>
              <a:t>Population observée (n=27) :</a:t>
            </a:r>
          </a:p>
          <a:p>
            <a:pPr algn="ctr"/>
            <a:endParaRPr lang="fr-FR" sz="1600" i="1" dirty="0">
              <a:solidFill>
                <a:srgbClr val="626A77"/>
              </a:solidFill>
              <a:latin typeface="Poppins" panose="00000500000000000000" pitchFamily="2" charset="0"/>
              <a:cs typeface="Poppins" panose="00000500000000000000" pitchFamily="2" charset="0"/>
            </a:endParaRPr>
          </a:p>
          <a:p>
            <a:pPr marL="285750" indent="-285750" algn="ctr">
              <a:buFontTx/>
              <a:buChar char="-"/>
            </a:pPr>
            <a:r>
              <a:rPr lang="fr-FR" sz="1200" i="1" dirty="0">
                <a:solidFill>
                  <a:srgbClr val="626A77"/>
                </a:solidFill>
                <a:latin typeface="Poppins" panose="00000500000000000000" pitchFamily="2" charset="0"/>
                <a:cs typeface="Poppins" panose="00000500000000000000" pitchFamily="2" charset="0"/>
              </a:rPr>
              <a:t>UT et Centre Logistique</a:t>
            </a:r>
          </a:p>
          <a:p>
            <a:pPr marL="285750" indent="-285750" algn="ctr">
              <a:buFontTx/>
              <a:buChar char="-"/>
            </a:pPr>
            <a:r>
              <a:rPr lang="fr-FR" sz="1200" i="1" dirty="0">
                <a:solidFill>
                  <a:srgbClr val="626A77"/>
                </a:solidFill>
                <a:latin typeface="Poppins" panose="00000500000000000000" pitchFamily="2" charset="0"/>
                <a:cs typeface="Poppins" panose="00000500000000000000" pitchFamily="2" charset="0"/>
              </a:rPr>
              <a:t>Remboursement transport</a:t>
            </a:r>
          </a:p>
        </p:txBody>
      </p:sp>
      <p:pic>
        <p:nvPicPr>
          <p:cNvPr id="4" name="Image 3">
            <a:extLst>
              <a:ext uri="{FF2B5EF4-FFF2-40B4-BE49-F238E27FC236}">
                <a16:creationId xmlns:a16="http://schemas.microsoft.com/office/drawing/2014/main" id="{354EAC84-D95D-6A6A-4661-5D46EABD5146}"/>
              </a:ext>
            </a:extLst>
          </p:cNvPr>
          <p:cNvPicPr>
            <a:picLocks noChangeAspect="1"/>
          </p:cNvPicPr>
          <p:nvPr/>
        </p:nvPicPr>
        <p:blipFill>
          <a:blip r:embed="rId5"/>
          <a:stretch>
            <a:fillRect/>
          </a:stretch>
        </p:blipFill>
        <p:spPr>
          <a:xfrm>
            <a:off x="11932339" y="121234"/>
            <a:ext cx="965274" cy="855119"/>
          </a:xfrm>
          <a:prstGeom prst="rect">
            <a:avLst/>
          </a:prstGeom>
        </p:spPr>
      </p:pic>
      <p:pic>
        <p:nvPicPr>
          <p:cNvPr id="5" name="Image 4" descr="Une image contenant Police, Graphique, texte, capture d’écran&#10;&#10;Description générée automatiquement">
            <a:extLst>
              <a:ext uri="{FF2B5EF4-FFF2-40B4-BE49-F238E27FC236}">
                <a16:creationId xmlns:a16="http://schemas.microsoft.com/office/drawing/2014/main" id="{4F345DC2-9C95-F758-C4B2-2E082823EA3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00"/>
          <a:stretch/>
        </p:blipFill>
        <p:spPr>
          <a:xfrm>
            <a:off x="115913" y="6950533"/>
            <a:ext cx="1659436" cy="297992"/>
          </a:xfrm>
          <a:prstGeom prst="rect">
            <a:avLst/>
          </a:prstGeom>
        </p:spPr>
      </p:pic>
      <p:pic>
        <p:nvPicPr>
          <p:cNvPr id="9" name="Image 8">
            <a:extLst>
              <a:ext uri="{FF2B5EF4-FFF2-40B4-BE49-F238E27FC236}">
                <a16:creationId xmlns:a16="http://schemas.microsoft.com/office/drawing/2014/main" id="{98BFF172-D2CE-AFE5-1CDC-7DEECD6A60C8}"/>
              </a:ext>
            </a:extLst>
          </p:cNvPr>
          <p:cNvPicPr>
            <a:picLocks noChangeAspect="1"/>
          </p:cNvPicPr>
          <p:nvPr/>
        </p:nvPicPr>
        <p:blipFill>
          <a:blip r:embed="rId7"/>
          <a:stretch>
            <a:fillRect/>
          </a:stretch>
        </p:blipFill>
        <p:spPr>
          <a:xfrm>
            <a:off x="1545779" y="4136818"/>
            <a:ext cx="2314550" cy="1709531"/>
          </a:xfrm>
          <a:prstGeom prst="rect">
            <a:avLst/>
          </a:prstGeom>
        </p:spPr>
      </p:pic>
      <p:sp>
        <p:nvSpPr>
          <p:cNvPr id="12" name="ZoneTexte 11">
            <a:extLst>
              <a:ext uri="{FF2B5EF4-FFF2-40B4-BE49-F238E27FC236}">
                <a16:creationId xmlns:a16="http://schemas.microsoft.com/office/drawing/2014/main" id="{33BEFFEB-7064-844C-A67B-39091F006B9E}"/>
              </a:ext>
            </a:extLst>
          </p:cNvPr>
          <p:cNvSpPr txBox="1"/>
          <p:nvPr/>
        </p:nvSpPr>
        <p:spPr>
          <a:xfrm>
            <a:off x="1124025" y="193088"/>
            <a:ext cx="9267656" cy="461665"/>
          </a:xfrm>
          <a:prstGeom prst="rect">
            <a:avLst/>
          </a:prstGeom>
          <a:noFill/>
        </p:spPr>
        <p:txBody>
          <a:bodyPr wrap="square" rtlCol="0">
            <a:spAutoFit/>
          </a:bodyPr>
          <a:lstStyle/>
          <a:p>
            <a:r>
              <a:rPr lang="fr-FR" sz="2400" u="sng">
                <a:solidFill>
                  <a:srgbClr val="626A77"/>
                </a:solidFill>
                <a:latin typeface="Poppins" panose="00000500000000000000" pitchFamily="2" charset="0"/>
                <a:cs typeface="Poppins" panose="00000500000000000000" pitchFamily="2" charset="0"/>
              </a:rPr>
              <a:t>ACCESSIBILITÉ EN TRANSPORTS EN COMMUN </a:t>
            </a:r>
            <a:r>
              <a:rPr lang="fr-FR" sz="2400" u="sng" dirty="0">
                <a:solidFill>
                  <a:srgbClr val="626A77"/>
                </a:solidFill>
                <a:latin typeface="Poppins" panose="00000500000000000000" pitchFamily="2" charset="0"/>
                <a:cs typeface="Poppins" panose="00000500000000000000" pitchFamily="2" charset="0"/>
              </a:rPr>
              <a:t>(</a:t>
            </a:r>
            <a:r>
              <a:rPr lang="fr-FR" sz="2400" u="sng">
                <a:solidFill>
                  <a:srgbClr val="626A77"/>
                </a:solidFill>
                <a:latin typeface="Poppins" panose="00000500000000000000" pitchFamily="2" charset="0"/>
                <a:cs typeface="Poppins" panose="00000500000000000000" pitchFamily="2" charset="0"/>
              </a:rPr>
              <a:t>USAGERS</a:t>
            </a:r>
            <a:r>
              <a:rPr lang="fr-FR" sz="2400" u="sng" dirty="0">
                <a:solidFill>
                  <a:srgbClr val="626A77"/>
                </a:solidFill>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347259577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1143000" y="85725"/>
            <a:ext cx="9916909" cy="571580"/>
          </a:xfrm>
          <a:prstGeom prst="rect">
            <a:avLst/>
          </a:prstGeom>
        </p:spPr>
      </p:pic>
      <p:pic>
        <p:nvPicPr>
          <p:cNvPr id="5" name="New picture"/>
          <p:cNvPicPr/>
          <p:nvPr/>
        </p:nvPicPr>
        <p:blipFill>
          <a:blip r:embed="rId5"/>
          <a:stretch>
            <a:fillRect/>
          </a:stretch>
        </p:blipFill>
        <p:spPr>
          <a:xfrm>
            <a:off x="9525" y="1171575"/>
            <a:ext cx="13032020" cy="4391638"/>
          </a:xfrm>
          <a:prstGeom prst="rect">
            <a:avLst/>
          </a:prstGeom>
        </p:spPr>
      </p:pic>
      <p:pic>
        <p:nvPicPr>
          <p:cNvPr id="7" name="New picture"/>
          <p:cNvPicPr/>
          <p:nvPr/>
        </p:nvPicPr>
        <p:blipFill>
          <a:blip r:embed="rId6"/>
          <a:stretch>
            <a:fillRect/>
          </a:stretch>
        </p:blipFill>
        <p:spPr>
          <a:xfrm>
            <a:off x="6630541" y="-141317"/>
            <a:ext cx="3277057" cy="1571844"/>
          </a:xfrm>
          <a:prstGeom prst="rect">
            <a:avLst/>
          </a:prstGeom>
        </p:spPr>
      </p:pic>
      <p:sp>
        <p:nvSpPr>
          <p:cNvPr id="8" name="ZoneTexte 7">
            <a:extLst>
              <a:ext uri="{FF2B5EF4-FFF2-40B4-BE49-F238E27FC236}">
                <a16:creationId xmlns:a16="http://schemas.microsoft.com/office/drawing/2014/main" id="{0F52BBAA-E581-19EF-3491-4008D6E360F2}"/>
              </a:ext>
            </a:extLst>
          </p:cNvPr>
          <p:cNvSpPr txBox="1"/>
          <p:nvPr/>
        </p:nvSpPr>
        <p:spPr>
          <a:xfrm>
            <a:off x="619969" y="5964138"/>
            <a:ext cx="11256566" cy="738664"/>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53% des répondants « disposés » pourraient pratiquer le covoiturage s’ils disposaient d’une mise en relation efficace.</a:t>
            </a:r>
          </a:p>
          <a:p>
            <a:pPr algn="just"/>
            <a:r>
              <a:rPr lang="fr-FR" sz="1400" dirty="0">
                <a:solidFill>
                  <a:srgbClr val="626A77"/>
                </a:solidFill>
                <a:latin typeface="Poppins" panose="00000500000000000000" pitchFamily="2" charset="0"/>
                <a:cs typeface="Poppins" panose="00000500000000000000" pitchFamily="2" charset="0"/>
              </a:rPr>
              <a:t>16% semblent ne pas avoir connaissance de l’existence du FMD à la MEL.</a:t>
            </a:r>
          </a:p>
          <a:p>
            <a:pPr algn="just"/>
            <a:r>
              <a:rPr lang="fr-FR" sz="1400" dirty="0">
                <a:solidFill>
                  <a:srgbClr val="626A77"/>
                </a:solidFill>
                <a:latin typeface="Poppins" panose="00000500000000000000" pitchFamily="2" charset="0"/>
                <a:cs typeface="Poppins" panose="00000500000000000000" pitchFamily="2" charset="0"/>
              </a:rPr>
              <a:t>La mise en place d’un dispositif « garantie de retour en cas d’imprévue » serait un levier en faveur du report modal pour 13%.</a:t>
            </a:r>
          </a:p>
        </p:txBody>
      </p:sp>
      <p:pic>
        <p:nvPicPr>
          <p:cNvPr id="9" name="Image 8">
            <a:extLst>
              <a:ext uri="{FF2B5EF4-FFF2-40B4-BE49-F238E27FC236}">
                <a16:creationId xmlns:a16="http://schemas.microsoft.com/office/drawing/2014/main" id="{A737E483-13A9-7669-9D68-FFFB591C73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6856" y="4665712"/>
            <a:ext cx="701027" cy="166731"/>
          </a:xfrm>
          <a:prstGeom prst="rect">
            <a:avLst/>
          </a:prstGeom>
        </p:spPr>
      </p:pic>
      <p:pic>
        <p:nvPicPr>
          <p:cNvPr id="10" name="Image 9">
            <a:extLst>
              <a:ext uri="{FF2B5EF4-FFF2-40B4-BE49-F238E27FC236}">
                <a16:creationId xmlns:a16="http://schemas.microsoft.com/office/drawing/2014/main" id="{BA77E28E-CFA8-DC63-8030-8ED8B304B0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2579" y="4665711"/>
            <a:ext cx="701027" cy="166731"/>
          </a:xfrm>
          <a:prstGeom prst="rect">
            <a:avLst/>
          </a:prstGeom>
        </p:spPr>
      </p:pic>
      <p:pic>
        <p:nvPicPr>
          <p:cNvPr id="11" name="Image 10">
            <a:extLst>
              <a:ext uri="{FF2B5EF4-FFF2-40B4-BE49-F238E27FC236}">
                <a16:creationId xmlns:a16="http://schemas.microsoft.com/office/drawing/2014/main" id="{0BD1F9D9-9E5B-B101-7ECA-DE63E2E3A8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2097" y="4665712"/>
            <a:ext cx="701027" cy="166731"/>
          </a:xfrm>
          <a:prstGeom prst="rect">
            <a:avLst/>
          </a:prstGeom>
        </p:spPr>
      </p:pic>
      <p:pic>
        <p:nvPicPr>
          <p:cNvPr id="12" name="Image 11">
            <a:extLst>
              <a:ext uri="{FF2B5EF4-FFF2-40B4-BE49-F238E27FC236}">
                <a16:creationId xmlns:a16="http://schemas.microsoft.com/office/drawing/2014/main" id="{3343FB79-5490-E75B-3CB4-DD7EC990D0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7338" y="4665712"/>
            <a:ext cx="701027" cy="166731"/>
          </a:xfrm>
          <a:prstGeom prst="rect">
            <a:avLst/>
          </a:prstGeom>
        </p:spPr>
      </p:pic>
      <p:pic>
        <p:nvPicPr>
          <p:cNvPr id="13" name="Image 12">
            <a:extLst>
              <a:ext uri="{FF2B5EF4-FFF2-40B4-BE49-F238E27FC236}">
                <a16:creationId xmlns:a16="http://schemas.microsoft.com/office/drawing/2014/main" id="{979FB9BF-E5F9-9325-28AB-0D05CC5FE3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32937" y="4456675"/>
            <a:ext cx="701027" cy="166731"/>
          </a:xfrm>
          <a:prstGeom prst="rect">
            <a:avLst/>
          </a:prstGeom>
        </p:spPr>
      </p:pic>
      <p:grpSp>
        <p:nvGrpSpPr>
          <p:cNvPr id="6" name="Groupe 5">
            <a:extLst>
              <a:ext uri="{FF2B5EF4-FFF2-40B4-BE49-F238E27FC236}">
                <a16:creationId xmlns:a16="http://schemas.microsoft.com/office/drawing/2014/main" id="{9FF4F056-DF79-1D95-DBBD-C24998259B9F}"/>
              </a:ext>
            </a:extLst>
          </p:cNvPr>
          <p:cNvGrpSpPr/>
          <p:nvPr/>
        </p:nvGrpSpPr>
        <p:grpSpPr>
          <a:xfrm>
            <a:off x="11874540" y="180300"/>
            <a:ext cx="1006813" cy="788006"/>
            <a:chOff x="10748363" y="213049"/>
            <a:chExt cx="1006813" cy="788006"/>
          </a:xfrm>
        </p:grpSpPr>
        <p:pic>
          <p:nvPicPr>
            <p:cNvPr id="14" name="Image 13">
              <a:extLst>
                <a:ext uri="{FF2B5EF4-FFF2-40B4-BE49-F238E27FC236}">
                  <a16:creationId xmlns:a16="http://schemas.microsoft.com/office/drawing/2014/main" id="{834FF9FF-9AE1-10E0-63B7-FCCA074FB59F}"/>
                </a:ext>
              </a:extLst>
            </p:cNvPr>
            <p:cNvPicPr>
              <a:picLocks noChangeAspect="1"/>
            </p:cNvPicPr>
            <p:nvPr/>
          </p:nvPicPr>
          <p:blipFill>
            <a:blip r:embed="rId8"/>
            <a:stretch>
              <a:fillRect/>
            </a:stretch>
          </p:blipFill>
          <p:spPr>
            <a:xfrm>
              <a:off x="10748363" y="213049"/>
              <a:ext cx="1006813" cy="788006"/>
            </a:xfrm>
            <a:prstGeom prst="rect">
              <a:avLst/>
            </a:prstGeom>
          </p:spPr>
        </p:pic>
        <p:sp>
          <p:nvSpPr>
            <p:cNvPr id="15" name="ZoneTexte 14">
              <a:extLst>
                <a:ext uri="{FF2B5EF4-FFF2-40B4-BE49-F238E27FC236}">
                  <a16:creationId xmlns:a16="http://schemas.microsoft.com/office/drawing/2014/main" id="{6D43F8B2-4974-5789-FA3A-8835DD8E02CE}"/>
                </a:ext>
              </a:extLst>
            </p:cNvPr>
            <p:cNvSpPr txBox="1"/>
            <p:nvPr/>
          </p:nvSpPr>
          <p:spPr>
            <a:xfrm>
              <a:off x="10964544" y="279573"/>
              <a:ext cx="656081" cy="553998"/>
            </a:xfrm>
            <a:prstGeom prst="rect">
              <a:avLst/>
            </a:prstGeom>
            <a:noFill/>
          </p:spPr>
          <p:txBody>
            <a:bodyPr wrap="square" rtlCol="0">
              <a:spAutoFit/>
            </a:bodyPr>
            <a:lstStyle/>
            <a:p>
              <a:pPr algn="ctr"/>
              <a:r>
                <a:rPr lang="fr-FR" b="1" dirty="0">
                  <a:solidFill>
                    <a:srgbClr val="44BC9A"/>
                  </a:solidFill>
                  <a:latin typeface="Poppins" panose="00000500000000000000" pitchFamily="2" charset="0"/>
                  <a:cs typeface="Poppins" panose="00000500000000000000" pitchFamily="2" charset="0"/>
                </a:rPr>
                <a:t>7</a:t>
              </a:r>
            </a:p>
            <a:p>
              <a:pPr algn="ctr"/>
              <a:r>
                <a:rPr lang="fr-FR" sz="1200" b="1" dirty="0">
                  <a:solidFill>
                    <a:srgbClr val="44BC9A"/>
                  </a:solidFill>
                  <a:latin typeface="Poppins" panose="00000500000000000000" pitchFamily="2" charset="0"/>
                  <a:cs typeface="Poppins" panose="00000500000000000000" pitchFamily="2" charset="0"/>
                </a:rPr>
                <a:t>sites</a:t>
              </a:r>
            </a:p>
          </p:txBody>
        </p:sp>
      </p:gr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418247" y="1137320"/>
            <a:ext cx="12212755" cy="4458322"/>
          </a:xfrm>
          <a:prstGeom prst="rect">
            <a:avLst/>
          </a:prstGeom>
        </p:spPr>
      </p:pic>
      <p:sp>
        <p:nvSpPr>
          <p:cNvPr id="6" name="ZoneTexte 5">
            <a:extLst>
              <a:ext uri="{FF2B5EF4-FFF2-40B4-BE49-F238E27FC236}">
                <a16:creationId xmlns:a16="http://schemas.microsoft.com/office/drawing/2014/main" id="{3ACE6055-27EA-4CEC-E4C6-6D70FB7D09CC}"/>
              </a:ext>
            </a:extLst>
          </p:cNvPr>
          <p:cNvSpPr txBox="1"/>
          <p:nvPr/>
        </p:nvSpPr>
        <p:spPr>
          <a:xfrm>
            <a:off x="763985" y="5966952"/>
            <a:ext cx="11256566" cy="738664"/>
          </a:xfrm>
          <a:prstGeom prst="rect">
            <a:avLst/>
          </a:prstGeom>
          <a:noFill/>
        </p:spPr>
        <p:txBody>
          <a:bodyPr wrap="square" lIns="91440" tIns="45720" rIns="91440" bIns="45720" rtlCol="0" anchor="t">
            <a:spAutoFit/>
          </a:bodyPr>
          <a:lstStyle/>
          <a:p>
            <a:pPr algn="just"/>
            <a:r>
              <a:rPr lang="fr-FR" sz="1400">
                <a:solidFill>
                  <a:srgbClr val="626A77"/>
                </a:solidFill>
                <a:latin typeface="Poppins"/>
                <a:cs typeface="Poppins"/>
              </a:rPr>
              <a:t>La part d’hommes est très nettement supérieure à celle des femmes dans les unités territoriales. La répartition est plus équilibrée dans les sites administratifs, particulièrement à Euralliance. Biotope est le seul site pour lequel la part de femmes est plus importante. </a:t>
            </a:r>
            <a:endParaRPr lang="fr-FR" sz="1400" dirty="0">
              <a:solidFill>
                <a:srgbClr val="626A77"/>
              </a:solidFill>
              <a:latin typeface="Poppins" panose="00000500000000000000" pitchFamily="2" charset="0"/>
              <a:cs typeface="Poppins" panose="00000500000000000000" pitchFamily="2" charset="0"/>
            </a:endParaRPr>
          </a:p>
        </p:txBody>
      </p:sp>
      <p:sp>
        <p:nvSpPr>
          <p:cNvPr id="7" name="ZoneTexte 6">
            <a:extLst>
              <a:ext uri="{FF2B5EF4-FFF2-40B4-BE49-F238E27FC236}">
                <a16:creationId xmlns:a16="http://schemas.microsoft.com/office/drawing/2014/main" id="{FD20F422-9801-E950-EF75-37F702168103}"/>
              </a:ext>
            </a:extLst>
          </p:cNvPr>
          <p:cNvSpPr txBox="1"/>
          <p:nvPr/>
        </p:nvSpPr>
        <p:spPr>
          <a:xfrm>
            <a:off x="1123950" y="100369"/>
            <a:ext cx="4621309" cy="461665"/>
          </a:xfrm>
          <a:prstGeom prst="rect">
            <a:avLst/>
          </a:prstGeom>
          <a:noFill/>
        </p:spPr>
        <p:txBody>
          <a:bodyPr wrap="square" rtlCol="0">
            <a:spAutoFit/>
          </a:bodyPr>
          <a:lstStyle/>
          <a:p>
            <a:r>
              <a:rPr lang="fr-FR" sz="2400" u="sng" dirty="0">
                <a:solidFill>
                  <a:srgbClr val="626A77"/>
                </a:solidFill>
                <a:latin typeface="Poppins" panose="00000500000000000000" pitchFamily="2" charset="0"/>
                <a:cs typeface="Poppins" panose="00000500000000000000" pitchFamily="2" charset="0"/>
              </a:rPr>
              <a:t>SATISTIQUES DESCRIPTIVES</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6580539" y="-147516"/>
            <a:ext cx="3277057" cy="1171739"/>
          </a:xfrm>
          <a:prstGeom prst="rect">
            <a:avLst/>
          </a:prstGeom>
        </p:spPr>
      </p:pic>
      <p:pic>
        <p:nvPicPr>
          <p:cNvPr id="5" name="New picture"/>
          <p:cNvPicPr/>
          <p:nvPr/>
        </p:nvPicPr>
        <p:blipFill>
          <a:blip r:embed="rId5"/>
          <a:stretch>
            <a:fillRect/>
          </a:stretch>
        </p:blipFill>
        <p:spPr>
          <a:xfrm>
            <a:off x="1143000" y="85725"/>
            <a:ext cx="9916909" cy="571580"/>
          </a:xfrm>
          <a:prstGeom prst="rect">
            <a:avLst/>
          </a:prstGeom>
        </p:spPr>
      </p:pic>
      <p:pic>
        <p:nvPicPr>
          <p:cNvPr id="6" name="New picture"/>
          <p:cNvPicPr/>
          <p:nvPr/>
        </p:nvPicPr>
        <p:blipFill>
          <a:blip r:embed="rId6"/>
          <a:stretch>
            <a:fillRect/>
          </a:stretch>
        </p:blipFill>
        <p:spPr>
          <a:xfrm>
            <a:off x="9525" y="1171575"/>
            <a:ext cx="13032020" cy="4391638"/>
          </a:xfrm>
          <a:prstGeom prst="rect">
            <a:avLst/>
          </a:prstGeom>
        </p:spPr>
      </p:pic>
      <p:pic>
        <p:nvPicPr>
          <p:cNvPr id="13" name="Image 12">
            <a:extLst>
              <a:ext uri="{FF2B5EF4-FFF2-40B4-BE49-F238E27FC236}">
                <a16:creationId xmlns:a16="http://schemas.microsoft.com/office/drawing/2014/main" id="{7ABEFD73-011D-FE5F-E56D-BA19048682D5}"/>
              </a:ext>
            </a:extLst>
          </p:cNvPr>
          <p:cNvPicPr>
            <a:picLocks noChangeAspect="1"/>
          </p:cNvPicPr>
          <p:nvPr/>
        </p:nvPicPr>
        <p:blipFill>
          <a:blip r:embed="rId7"/>
          <a:stretch>
            <a:fillRect/>
          </a:stretch>
        </p:blipFill>
        <p:spPr>
          <a:xfrm>
            <a:off x="11874540" y="149038"/>
            <a:ext cx="965274" cy="847843"/>
          </a:xfrm>
          <a:prstGeom prst="rect">
            <a:avLst/>
          </a:prstGeom>
        </p:spPr>
      </p:pic>
      <p:sp>
        <p:nvSpPr>
          <p:cNvPr id="14" name="ZoneTexte 13">
            <a:extLst>
              <a:ext uri="{FF2B5EF4-FFF2-40B4-BE49-F238E27FC236}">
                <a16:creationId xmlns:a16="http://schemas.microsoft.com/office/drawing/2014/main" id="{B605C174-3C4C-E5CB-2550-2310242F617C}"/>
              </a:ext>
            </a:extLst>
          </p:cNvPr>
          <p:cNvSpPr txBox="1"/>
          <p:nvPr/>
        </p:nvSpPr>
        <p:spPr>
          <a:xfrm>
            <a:off x="619969" y="5964138"/>
            <a:ext cx="11256566" cy="738664"/>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Une stratégie de mise en relation efficace reste la demande première (52%) des automobilistes disposés à la pratique du covoiturage. La modalité « dispositif de retour en cas d’imprévu » est plus </a:t>
            </a:r>
            <a:r>
              <a:rPr lang="fr-FR" sz="1400">
                <a:solidFill>
                  <a:srgbClr val="626A77"/>
                </a:solidFill>
                <a:latin typeface="Poppins" panose="00000500000000000000" pitchFamily="2" charset="0"/>
                <a:cs typeface="Poppins" panose="00000500000000000000" pitchFamily="2" charset="0"/>
              </a:rPr>
              <a:t>représentée</a:t>
            </a:r>
            <a:r>
              <a:rPr lang="fr-FR" sz="1400" dirty="0">
                <a:solidFill>
                  <a:srgbClr val="626A77"/>
                </a:solidFill>
                <a:latin typeface="Poppins" panose="00000500000000000000" pitchFamily="2" charset="0"/>
                <a:cs typeface="Poppins" panose="00000500000000000000" pitchFamily="2" charset="0"/>
              </a:rPr>
              <a:t> pour les agents de Biotope et Euralliance  que pour l’ensemble des répondants.</a:t>
            </a:r>
          </a:p>
        </p:txBody>
      </p:sp>
      <p:pic>
        <p:nvPicPr>
          <p:cNvPr id="7" name="Image 6">
            <a:extLst>
              <a:ext uri="{FF2B5EF4-FFF2-40B4-BE49-F238E27FC236}">
                <a16:creationId xmlns:a16="http://schemas.microsoft.com/office/drawing/2014/main" id="{823305C8-E7D6-210D-53AB-A0FF64253D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6856" y="4665712"/>
            <a:ext cx="701027" cy="166731"/>
          </a:xfrm>
          <a:prstGeom prst="rect">
            <a:avLst/>
          </a:prstGeom>
        </p:spPr>
      </p:pic>
      <p:pic>
        <p:nvPicPr>
          <p:cNvPr id="8" name="Image 7">
            <a:extLst>
              <a:ext uri="{FF2B5EF4-FFF2-40B4-BE49-F238E27FC236}">
                <a16:creationId xmlns:a16="http://schemas.microsoft.com/office/drawing/2014/main" id="{F6C4E47C-FBA5-2A7E-89BA-C735BA4571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02579" y="4665711"/>
            <a:ext cx="701027" cy="166731"/>
          </a:xfrm>
          <a:prstGeom prst="rect">
            <a:avLst/>
          </a:prstGeom>
        </p:spPr>
      </p:pic>
      <p:pic>
        <p:nvPicPr>
          <p:cNvPr id="9" name="Image 8">
            <a:extLst>
              <a:ext uri="{FF2B5EF4-FFF2-40B4-BE49-F238E27FC236}">
                <a16:creationId xmlns:a16="http://schemas.microsoft.com/office/drawing/2014/main" id="{F1A4547B-74A1-E8DE-9165-200F64DAF3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2097" y="4665712"/>
            <a:ext cx="701027" cy="166731"/>
          </a:xfrm>
          <a:prstGeom prst="rect">
            <a:avLst/>
          </a:prstGeom>
        </p:spPr>
      </p:pic>
      <p:pic>
        <p:nvPicPr>
          <p:cNvPr id="10" name="Image 9">
            <a:extLst>
              <a:ext uri="{FF2B5EF4-FFF2-40B4-BE49-F238E27FC236}">
                <a16:creationId xmlns:a16="http://schemas.microsoft.com/office/drawing/2014/main" id="{D190314C-9D44-E556-80C9-F701322DCC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7338" y="4665712"/>
            <a:ext cx="701027" cy="166731"/>
          </a:xfrm>
          <a:prstGeom prst="rect">
            <a:avLst/>
          </a:prstGeom>
        </p:spPr>
      </p:pic>
      <p:pic>
        <p:nvPicPr>
          <p:cNvPr id="11" name="Image 10">
            <a:extLst>
              <a:ext uri="{FF2B5EF4-FFF2-40B4-BE49-F238E27FC236}">
                <a16:creationId xmlns:a16="http://schemas.microsoft.com/office/drawing/2014/main" id="{E020B184-122D-01ED-CB80-6D010B9247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32937" y="4456675"/>
            <a:ext cx="701027" cy="166731"/>
          </a:xfrm>
          <a:prstGeom prst="rect">
            <a:avLst/>
          </a:prstGeom>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grpSp>
        <p:nvGrpSpPr>
          <p:cNvPr id="17" name="Groupe 16">
            <a:extLst>
              <a:ext uri="{FF2B5EF4-FFF2-40B4-BE49-F238E27FC236}">
                <a16:creationId xmlns:a16="http://schemas.microsoft.com/office/drawing/2014/main" id="{F8F48688-96FC-1840-CA27-B8A132F0A471}"/>
              </a:ext>
            </a:extLst>
          </p:cNvPr>
          <p:cNvGrpSpPr/>
          <p:nvPr/>
        </p:nvGrpSpPr>
        <p:grpSpPr>
          <a:xfrm>
            <a:off x="2228332" y="856234"/>
            <a:ext cx="8592586" cy="4934903"/>
            <a:chOff x="1268041" y="993304"/>
            <a:chExt cx="10128388" cy="5816947"/>
          </a:xfrm>
        </p:grpSpPr>
        <p:pic>
          <p:nvPicPr>
            <p:cNvPr id="11" name="Image 10">
              <a:extLst>
                <a:ext uri="{FF2B5EF4-FFF2-40B4-BE49-F238E27FC236}">
                  <a16:creationId xmlns:a16="http://schemas.microsoft.com/office/drawing/2014/main" id="{D403F25A-7864-E064-E20A-4F692A7BED47}"/>
                </a:ext>
              </a:extLst>
            </p:cNvPr>
            <p:cNvPicPr>
              <a:picLocks noChangeAspect="1"/>
            </p:cNvPicPr>
            <p:nvPr/>
          </p:nvPicPr>
          <p:blipFill>
            <a:blip r:embed="rId4"/>
            <a:stretch>
              <a:fillRect/>
            </a:stretch>
          </p:blipFill>
          <p:spPr>
            <a:xfrm>
              <a:off x="1268041" y="993304"/>
              <a:ext cx="10128388" cy="5777183"/>
            </a:xfrm>
            <a:prstGeom prst="rect">
              <a:avLst/>
            </a:prstGeom>
            <a:effectLst>
              <a:outerShdw blurRad="50800" dist="38100" dir="2700000" algn="tl" rotWithShape="0">
                <a:prstClr val="black">
                  <a:alpha val="40000"/>
                </a:prstClr>
              </a:outerShdw>
            </a:effectLst>
          </p:spPr>
        </p:pic>
        <p:sp>
          <p:nvSpPr>
            <p:cNvPr id="9" name="Arc 8">
              <a:extLst>
                <a:ext uri="{FF2B5EF4-FFF2-40B4-BE49-F238E27FC236}">
                  <a16:creationId xmlns:a16="http://schemas.microsoft.com/office/drawing/2014/main" id="{7DEE1655-0BC5-7A85-1987-E5D7EF89FDD6}"/>
                </a:ext>
              </a:extLst>
            </p:cNvPr>
            <p:cNvSpPr/>
            <p:nvPr/>
          </p:nvSpPr>
          <p:spPr>
            <a:xfrm rot="18271668" flipH="1">
              <a:off x="5077405" y="-520898"/>
              <a:ext cx="2088232" cy="5975516"/>
            </a:xfrm>
            <a:prstGeom prst="arc">
              <a:avLst>
                <a:gd name="adj1" fmla="val 16911710"/>
                <a:gd name="adj2" fmla="val 3098376"/>
              </a:avLst>
            </a:prstGeom>
            <a:ln w="34925">
              <a:solidFill>
                <a:schemeClr val="accent2"/>
              </a:solidFill>
              <a:prstDash val="sysDash"/>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 name="Arc 9">
              <a:extLst>
                <a:ext uri="{FF2B5EF4-FFF2-40B4-BE49-F238E27FC236}">
                  <a16:creationId xmlns:a16="http://schemas.microsoft.com/office/drawing/2014/main" id="{1819F8ED-AFF2-407A-CD48-9D5DB4DEEE84}"/>
                </a:ext>
              </a:extLst>
            </p:cNvPr>
            <p:cNvSpPr/>
            <p:nvPr/>
          </p:nvSpPr>
          <p:spPr>
            <a:xfrm rot="12286526">
              <a:off x="7061599" y="1537757"/>
              <a:ext cx="448494" cy="3579432"/>
            </a:xfrm>
            <a:prstGeom prst="arc">
              <a:avLst>
                <a:gd name="adj1" fmla="val 16165629"/>
                <a:gd name="adj2" fmla="val 16884917"/>
              </a:avLst>
            </a:prstGeom>
            <a:ln w="34925">
              <a:solidFill>
                <a:schemeClr val="accent2"/>
              </a:solidFill>
              <a:prstDash val="sysDash"/>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 name="Arc 11">
              <a:extLst>
                <a:ext uri="{FF2B5EF4-FFF2-40B4-BE49-F238E27FC236}">
                  <a16:creationId xmlns:a16="http://schemas.microsoft.com/office/drawing/2014/main" id="{F469BC1E-CBC5-EC14-3B48-7FB799DFB66B}"/>
                </a:ext>
              </a:extLst>
            </p:cNvPr>
            <p:cNvSpPr/>
            <p:nvPr/>
          </p:nvSpPr>
          <p:spPr>
            <a:xfrm rot="12286526" flipH="1">
              <a:off x="5930569" y="3230819"/>
              <a:ext cx="906671" cy="3579432"/>
            </a:xfrm>
            <a:prstGeom prst="arc">
              <a:avLst>
                <a:gd name="adj1" fmla="val 16681867"/>
                <a:gd name="adj2" fmla="val 3979332"/>
              </a:avLst>
            </a:prstGeom>
            <a:ln w="34925">
              <a:solidFill>
                <a:schemeClr val="accent2"/>
              </a:solidFill>
              <a:prstDash val="sysDash"/>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3" name="Arc 12">
              <a:extLst>
                <a:ext uri="{FF2B5EF4-FFF2-40B4-BE49-F238E27FC236}">
                  <a16:creationId xmlns:a16="http://schemas.microsoft.com/office/drawing/2014/main" id="{15F0D2EF-6520-DB00-5659-4999288F0B43}"/>
                </a:ext>
              </a:extLst>
            </p:cNvPr>
            <p:cNvSpPr/>
            <p:nvPr/>
          </p:nvSpPr>
          <p:spPr>
            <a:xfrm rot="18894177" flipH="1" flipV="1">
              <a:off x="8119705" y="2772540"/>
              <a:ext cx="2088232" cy="4192555"/>
            </a:xfrm>
            <a:prstGeom prst="arc">
              <a:avLst>
                <a:gd name="adj1" fmla="val 17657011"/>
                <a:gd name="adj2" fmla="val 3910782"/>
              </a:avLst>
            </a:prstGeom>
            <a:ln w="34925">
              <a:solidFill>
                <a:schemeClr val="accent2"/>
              </a:solidFill>
              <a:prstDash val="sysDash"/>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4" name="Arc 13">
              <a:extLst>
                <a:ext uri="{FF2B5EF4-FFF2-40B4-BE49-F238E27FC236}">
                  <a16:creationId xmlns:a16="http://schemas.microsoft.com/office/drawing/2014/main" id="{835941BC-7D4F-9466-AF30-8B18B8CE5FD2}"/>
                </a:ext>
              </a:extLst>
            </p:cNvPr>
            <p:cNvSpPr/>
            <p:nvPr/>
          </p:nvSpPr>
          <p:spPr>
            <a:xfrm rot="4311401" flipH="1" flipV="1">
              <a:off x="6201763" y="2724551"/>
              <a:ext cx="1296144" cy="1108111"/>
            </a:xfrm>
            <a:prstGeom prst="arc">
              <a:avLst>
                <a:gd name="adj1" fmla="val 5065234"/>
                <a:gd name="adj2" fmla="val 8356126"/>
              </a:avLst>
            </a:prstGeom>
            <a:ln w="34925">
              <a:solidFill>
                <a:schemeClr val="accent2"/>
              </a:solidFill>
              <a:prstDash val="sysDash"/>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Arc 14">
              <a:extLst>
                <a:ext uri="{FF2B5EF4-FFF2-40B4-BE49-F238E27FC236}">
                  <a16:creationId xmlns:a16="http://schemas.microsoft.com/office/drawing/2014/main" id="{3058C5EF-5B62-3F43-549A-7C30CE98E877}"/>
                </a:ext>
              </a:extLst>
            </p:cNvPr>
            <p:cNvSpPr/>
            <p:nvPr/>
          </p:nvSpPr>
          <p:spPr>
            <a:xfrm rot="6987438" flipH="1">
              <a:off x="7340741" y="3285114"/>
              <a:ext cx="1204998" cy="555237"/>
            </a:xfrm>
            <a:prstGeom prst="arc">
              <a:avLst>
                <a:gd name="adj1" fmla="val 2966990"/>
                <a:gd name="adj2" fmla="val 8356126"/>
              </a:avLst>
            </a:prstGeom>
            <a:ln w="34925">
              <a:solidFill>
                <a:schemeClr val="accent2"/>
              </a:solidFill>
              <a:prstDash val="dash"/>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6" name="Arc 15">
              <a:extLst>
                <a:ext uri="{FF2B5EF4-FFF2-40B4-BE49-F238E27FC236}">
                  <a16:creationId xmlns:a16="http://schemas.microsoft.com/office/drawing/2014/main" id="{A32493A8-294D-CDA9-2E62-1B902DB18970}"/>
                </a:ext>
              </a:extLst>
            </p:cNvPr>
            <p:cNvSpPr/>
            <p:nvPr/>
          </p:nvSpPr>
          <p:spPr>
            <a:xfrm rot="9104045" flipH="1" flipV="1">
              <a:off x="7153734" y="3398411"/>
              <a:ext cx="1204998" cy="541887"/>
            </a:xfrm>
            <a:prstGeom prst="arc">
              <a:avLst>
                <a:gd name="adj1" fmla="val 2966990"/>
                <a:gd name="adj2" fmla="val 8356126"/>
              </a:avLst>
            </a:prstGeom>
            <a:ln w="34925">
              <a:solidFill>
                <a:schemeClr val="accent2"/>
              </a:solidFill>
              <a:prstDash val="sysDash"/>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18" name="ZoneTexte 17">
            <a:extLst>
              <a:ext uri="{FF2B5EF4-FFF2-40B4-BE49-F238E27FC236}">
                <a16:creationId xmlns:a16="http://schemas.microsoft.com/office/drawing/2014/main" id="{F9CBECB9-4ED9-8FFB-71FF-193087DC7FE1}"/>
              </a:ext>
            </a:extLst>
          </p:cNvPr>
          <p:cNvSpPr txBox="1"/>
          <p:nvPr/>
        </p:nvSpPr>
        <p:spPr>
          <a:xfrm>
            <a:off x="1124025" y="193088"/>
            <a:ext cx="9267656" cy="461665"/>
          </a:xfrm>
          <a:prstGeom prst="rect">
            <a:avLst/>
          </a:prstGeom>
          <a:noFill/>
        </p:spPr>
        <p:txBody>
          <a:bodyPr wrap="square" rtlCol="0">
            <a:spAutoFit/>
          </a:bodyPr>
          <a:lstStyle/>
          <a:p>
            <a:r>
              <a:rPr lang="fr-FR" sz="2400" u="sng">
                <a:solidFill>
                  <a:srgbClr val="626A77"/>
                </a:solidFill>
                <a:latin typeface="Poppins" panose="00000500000000000000" pitchFamily="2" charset="0"/>
                <a:cs typeface="Poppins" panose="00000500000000000000" pitchFamily="2" charset="0"/>
              </a:rPr>
              <a:t>POTENTIEL COVOITURAGE</a:t>
            </a:r>
            <a:endParaRPr lang="fr-FR" sz="2400" u="sng" dirty="0">
              <a:solidFill>
                <a:srgbClr val="626A77"/>
              </a:solidFill>
              <a:latin typeface="Poppins" panose="00000500000000000000" pitchFamily="2" charset="0"/>
              <a:cs typeface="Poppins" panose="00000500000000000000" pitchFamily="2" charset="0"/>
            </a:endParaRPr>
          </a:p>
        </p:txBody>
      </p:sp>
      <p:sp>
        <p:nvSpPr>
          <p:cNvPr id="21" name="ZoneTexte 20">
            <a:extLst>
              <a:ext uri="{FF2B5EF4-FFF2-40B4-BE49-F238E27FC236}">
                <a16:creationId xmlns:a16="http://schemas.microsoft.com/office/drawing/2014/main" id="{3DA7890A-8230-5BC0-A0C8-FAF87FF197AC}"/>
              </a:ext>
            </a:extLst>
          </p:cNvPr>
          <p:cNvSpPr txBox="1"/>
          <p:nvPr/>
        </p:nvSpPr>
        <p:spPr>
          <a:xfrm>
            <a:off x="2031954" y="5937043"/>
            <a:ext cx="9073009" cy="1169551"/>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La diffusion de l’habitat sur le territoire ne permet pas d’identifier d’importante zone de concentration. Toutefois 3 grands axes se dessinent le long des autoroute A1, A23, A25. De manière plus localisées certains secteurs semblent pouvoir présenter un potentiel significatif, la zone frontalière notamment au Nord Est de la Métropole ainsi que sur l’axe Annœullin </a:t>
            </a:r>
            <a:r>
              <a:rPr lang="fr-FR" sz="1400" dirty="0">
                <a:solidFill>
                  <a:srgbClr val="626A77"/>
                </a:solidFill>
                <a:latin typeface="Poppins" panose="00000500000000000000" pitchFamily="2" charset="0"/>
                <a:cs typeface="Poppins" panose="00000500000000000000" pitchFamily="2" charset="0"/>
                <a:sym typeface="Wingdings" panose="05000000000000000000" pitchFamily="2" charset="2"/>
              </a:rPr>
              <a:t></a:t>
            </a:r>
            <a:r>
              <a:rPr lang="fr-FR" sz="1400" dirty="0">
                <a:solidFill>
                  <a:srgbClr val="626A77"/>
                </a:solidFill>
                <a:latin typeface="Poppins" panose="00000500000000000000" pitchFamily="2" charset="0"/>
                <a:cs typeface="Poppins" panose="00000500000000000000" pitchFamily="2" charset="0"/>
              </a:rPr>
              <a:t> Wavrin </a:t>
            </a:r>
            <a:r>
              <a:rPr lang="fr-FR" sz="1400" dirty="0">
                <a:solidFill>
                  <a:srgbClr val="626A77"/>
                </a:solidFill>
                <a:latin typeface="Poppins" panose="00000500000000000000" pitchFamily="2" charset="0"/>
                <a:cs typeface="Poppins" panose="00000500000000000000" pitchFamily="2" charset="0"/>
                <a:sym typeface="Wingdings" panose="05000000000000000000" pitchFamily="2" charset="2"/>
              </a:rPr>
              <a:t> Haubourdin</a:t>
            </a:r>
            <a:r>
              <a:rPr lang="fr-FR" sz="1400" dirty="0">
                <a:solidFill>
                  <a:srgbClr val="626A77"/>
                </a:solidFill>
                <a:latin typeface="Poppins" panose="00000500000000000000" pitchFamily="2" charset="0"/>
                <a:cs typeface="Poppins" panose="00000500000000000000" pitchFamily="2" charset="0"/>
              </a:rPr>
              <a:t>  </a:t>
            </a:r>
          </a:p>
        </p:txBody>
      </p:sp>
      <p:pic>
        <p:nvPicPr>
          <p:cNvPr id="22" name="Image 21">
            <a:extLst>
              <a:ext uri="{FF2B5EF4-FFF2-40B4-BE49-F238E27FC236}">
                <a16:creationId xmlns:a16="http://schemas.microsoft.com/office/drawing/2014/main" id="{DCDC77FB-4D42-9116-F87A-8321C372B2C3}"/>
              </a:ext>
            </a:extLst>
          </p:cNvPr>
          <p:cNvPicPr>
            <a:picLocks noChangeAspect="1"/>
          </p:cNvPicPr>
          <p:nvPr/>
        </p:nvPicPr>
        <p:blipFill>
          <a:blip r:embed="rId5"/>
          <a:stretch>
            <a:fillRect/>
          </a:stretch>
        </p:blipFill>
        <p:spPr>
          <a:xfrm>
            <a:off x="11874540" y="149038"/>
            <a:ext cx="965274" cy="847843"/>
          </a:xfrm>
          <a:prstGeom prst="rect">
            <a:avLst/>
          </a:prstGeom>
        </p:spPr>
      </p:pic>
      <p:sp>
        <p:nvSpPr>
          <p:cNvPr id="23" name="ZoneTexte 22">
            <a:extLst>
              <a:ext uri="{FF2B5EF4-FFF2-40B4-BE49-F238E27FC236}">
                <a16:creationId xmlns:a16="http://schemas.microsoft.com/office/drawing/2014/main" id="{BA5CDD9D-A82C-6E8A-A03B-4E488E98CE6D}"/>
              </a:ext>
            </a:extLst>
          </p:cNvPr>
          <p:cNvSpPr txBox="1"/>
          <p:nvPr/>
        </p:nvSpPr>
        <p:spPr>
          <a:xfrm>
            <a:off x="32121" y="2538856"/>
            <a:ext cx="2196211" cy="1569660"/>
          </a:xfrm>
          <a:prstGeom prst="rect">
            <a:avLst/>
          </a:prstGeom>
          <a:noFill/>
        </p:spPr>
        <p:txBody>
          <a:bodyPr wrap="square" rtlCol="0">
            <a:spAutoFit/>
          </a:bodyPr>
          <a:lstStyle/>
          <a:p>
            <a:r>
              <a:rPr lang="fr-FR" sz="1600" i="1" dirty="0">
                <a:solidFill>
                  <a:srgbClr val="626A77"/>
                </a:solidFill>
                <a:latin typeface="Poppins" panose="00000500000000000000" pitchFamily="2" charset="0"/>
                <a:cs typeface="Poppins" panose="00000500000000000000" pitchFamily="2" charset="0"/>
              </a:rPr>
              <a:t>Population observée (n=847) :</a:t>
            </a:r>
          </a:p>
          <a:p>
            <a:endParaRPr lang="fr-FR" sz="1600" i="1" dirty="0">
              <a:solidFill>
                <a:srgbClr val="626A77"/>
              </a:solidFill>
              <a:latin typeface="Poppins" panose="00000500000000000000" pitchFamily="2" charset="0"/>
              <a:cs typeface="Poppins" panose="00000500000000000000" pitchFamily="2" charset="0"/>
            </a:endParaRPr>
          </a:p>
          <a:p>
            <a:pPr marL="285750" indent="-285750">
              <a:buFontTx/>
              <a:buChar char="-"/>
            </a:pPr>
            <a:r>
              <a:rPr lang="fr-FR" sz="1200" i="1" dirty="0">
                <a:solidFill>
                  <a:srgbClr val="626A77"/>
                </a:solidFill>
                <a:latin typeface="Poppins" panose="00000500000000000000" pitchFamily="2" charset="0"/>
                <a:cs typeface="Poppins" panose="00000500000000000000" pitchFamily="2" charset="0"/>
              </a:rPr>
              <a:t>Biotope et Euralliance</a:t>
            </a:r>
          </a:p>
          <a:p>
            <a:pPr marL="285750" indent="-285750">
              <a:buFontTx/>
              <a:buChar char="-"/>
            </a:pPr>
            <a:r>
              <a:rPr lang="fr-FR" sz="1200" i="1" dirty="0">
                <a:solidFill>
                  <a:srgbClr val="626A77"/>
                </a:solidFill>
                <a:latin typeface="Poppins" panose="00000500000000000000" pitchFamily="2" charset="0"/>
                <a:cs typeface="Poppins" panose="00000500000000000000" pitchFamily="2" charset="0"/>
              </a:rPr>
              <a:t>Aucune incitation financière</a:t>
            </a:r>
          </a:p>
          <a:p>
            <a:pPr marL="285750" indent="-285750">
              <a:buFontTx/>
              <a:buChar char="-"/>
            </a:pPr>
            <a:r>
              <a:rPr lang="fr-FR" sz="1200" i="1" dirty="0">
                <a:solidFill>
                  <a:srgbClr val="626A77"/>
                </a:solidFill>
                <a:latin typeface="Poppins" panose="00000500000000000000" pitchFamily="2" charset="0"/>
                <a:cs typeface="Poppins" panose="00000500000000000000" pitchFamily="2" charset="0"/>
              </a:rPr>
              <a:t>Distance D-T &gt; 10km</a:t>
            </a:r>
          </a:p>
        </p:txBody>
      </p:sp>
      <p:pic>
        <p:nvPicPr>
          <p:cNvPr id="24" name="Image 23" descr="Une image contenant Police, Graphique, texte, capture d’écran&#10;&#10;Description générée automatiquement">
            <a:extLst>
              <a:ext uri="{FF2B5EF4-FFF2-40B4-BE49-F238E27FC236}">
                <a16:creationId xmlns:a16="http://schemas.microsoft.com/office/drawing/2014/main" id="{F4839F58-FDEC-0653-4DB0-32D6793A4DD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00"/>
          <a:stretch/>
        </p:blipFill>
        <p:spPr>
          <a:xfrm>
            <a:off x="115913" y="6950533"/>
            <a:ext cx="1659436" cy="297992"/>
          </a:xfrm>
          <a:prstGeom prst="rect">
            <a:avLst/>
          </a:prstGeom>
        </p:spPr>
      </p:pic>
    </p:spTree>
    <p:extLst>
      <p:ext uri="{BB962C8B-B14F-4D97-AF65-F5344CB8AC3E}">
        <p14:creationId xmlns:p14="http://schemas.microsoft.com/office/powerpoint/2010/main" val="365518228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ew picture"/>
          <p:cNvPicPr/>
          <p:nvPr/>
        </p:nvPicPr>
        <p:blipFill>
          <a:blip r:embed="rId2"/>
          <a:stretch>
            <a:fillRect/>
          </a:stretch>
        </p:blipFill>
        <p:spPr>
          <a:xfrm>
            <a:off x="1143000" y="85725"/>
            <a:ext cx="9916909" cy="571580"/>
          </a:xfrm>
          <a:prstGeom prst="rect">
            <a:avLst/>
          </a:prstGeom>
        </p:spPr>
      </p:pic>
      <p:pic>
        <p:nvPicPr>
          <p:cNvPr id="2" name="New picture"/>
          <p:cNvPicPr/>
          <p:nvPr/>
        </p:nvPicPr>
        <p:blipFill>
          <a:blip r:embed="rId3"/>
          <a:stretch>
            <a:fillRect/>
          </a:stretch>
        </p:blipFill>
        <p:spPr>
          <a:xfrm>
            <a:off x="12020550" y="5962650"/>
            <a:ext cx="819264" cy="1333686"/>
          </a:xfrm>
          <a:prstGeom prst="rect">
            <a:avLst/>
          </a:prstGeom>
        </p:spPr>
      </p:pic>
      <p:pic>
        <p:nvPicPr>
          <p:cNvPr id="3" name="New picture"/>
          <p:cNvPicPr/>
          <p:nvPr/>
        </p:nvPicPr>
        <p:blipFill>
          <a:blip r:embed="rId4"/>
          <a:stretch>
            <a:fillRect/>
          </a:stretch>
        </p:blipFill>
        <p:spPr>
          <a:xfrm>
            <a:off x="0" y="0"/>
            <a:ext cx="857370" cy="847843"/>
          </a:xfrm>
          <a:prstGeom prst="rect">
            <a:avLst/>
          </a:prstGeom>
        </p:spPr>
      </p:pic>
      <p:pic>
        <p:nvPicPr>
          <p:cNvPr id="4" name="New picture"/>
          <p:cNvPicPr/>
          <p:nvPr/>
        </p:nvPicPr>
        <p:blipFill rotWithShape="1">
          <a:blip r:embed="rId5"/>
          <a:srcRect b="32354"/>
          <a:stretch/>
        </p:blipFill>
        <p:spPr>
          <a:xfrm>
            <a:off x="6691489" y="-138766"/>
            <a:ext cx="2991268" cy="657305"/>
          </a:xfrm>
          <a:prstGeom prst="rect">
            <a:avLst/>
          </a:prstGeom>
        </p:spPr>
      </p:pic>
      <p:pic>
        <p:nvPicPr>
          <p:cNvPr id="6" name="New picture"/>
          <p:cNvPicPr/>
          <p:nvPr/>
        </p:nvPicPr>
        <p:blipFill>
          <a:blip r:embed="rId6"/>
          <a:stretch>
            <a:fillRect/>
          </a:stretch>
        </p:blipFill>
        <p:spPr>
          <a:xfrm>
            <a:off x="9525" y="1171575"/>
            <a:ext cx="13032020" cy="4391638"/>
          </a:xfrm>
          <a:prstGeom prst="rect">
            <a:avLst/>
          </a:prstGeom>
        </p:spPr>
      </p:pic>
      <p:pic>
        <p:nvPicPr>
          <p:cNvPr id="9" name="Image 8">
            <a:extLst>
              <a:ext uri="{FF2B5EF4-FFF2-40B4-BE49-F238E27FC236}">
                <a16:creationId xmlns:a16="http://schemas.microsoft.com/office/drawing/2014/main" id="{FAA88B45-A4FD-A40F-6959-E063DA3A3B7D}"/>
              </a:ext>
            </a:extLst>
          </p:cNvPr>
          <p:cNvPicPr>
            <a:picLocks noChangeAspect="1"/>
          </p:cNvPicPr>
          <p:nvPr/>
        </p:nvPicPr>
        <p:blipFill>
          <a:blip r:embed="rId7"/>
          <a:stretch>
            <a:fillRect/>
          </a:stretch>
        </p:blipFill>
        <p:spPr>
          <a:xfrm>
            <a:off x="11932339" y="121234"/>
            <a:ext cx="965274" cy="855119"/>
          </a:xfrm>
          <a:prstGeom prst="rect">
            <a:avLst/>
          </a:prstGeom>
        </p:spPr>
      </p:pic>
      <p:sp>
        <p:nvSpPr>
          <p:cNvPr id="10" name="ZoneTexte 9">
            <a:extLst>
              <a:ext uri="{FF2B5EF4-FFF2-40B4-BE49-F238E27FC236}">
                <a16:creationId xmlns:a16="http://schemas.microsoft.com/office/drawing/2014/main" id="{A2CE2A96-E8D0-E9E1-F25A-08FD3E050CD8}"/>
              </a:ext>
            </a:extLst>
          </p:cNvPr>
          <p:cNvSpPr txBox="1"/>
          <p:nvPr/>
        </p:nvSpPr>
        <p:spPr>
          <a:xfrm>
            <a:off x="619969" y="5964138"/>
            <a:ext cx="11256566" cy="738664"/>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Une stratégie de mise en relation efficace reste la demande première (55%) des automobilistes disposés à la pratique du covoiturage. La modalité « Mise en place du FMD» est plus représentée pour les agents des UT que pour l’ensemble des répondants, laissant supposer une moins bonne connaissance des dispositifs d’aide financière </a:t>
            </a:r>
            <a:r>
              <a:rPr lang="fr-FR" sz="1400">
                <a:solidFill>
                  <a:srgbClr val="626A77"/>
                </a:solidFill>
                <a:latin typeface="Poppins" panose="00000500000000000000" pitchFamily="2" charset="0"/>
                <a:cs typeface="Poppins" panose="00000500000000000000" pitchFamily="2" charset="0"/>
              </a:rPr>
              <a:t>existant</a:t>
            </a:r>
            <a:r>
              <a:rPr lang="fr-FR" sz="1400" dirty="0">
                <a:solidFill>
                  <a:srgbClr val="626A77"/>
                </a:solidFill>
                <a:latin typeface="Poppins" panose="00000500000000000000" pitchFamily="2" charset="0"/>
                <a:cs typeface="Poppins" panose="00000500000000000000" pitchFamily="2" charset="0"/>
              </a:rPr>
              <a:t> par ce public.</a:t>
            </a:r>
          </a:p>
        </p:txBody>
      </p:sp>
      <p:pic>
        <p:nvPicPr>
          <p:cNvPr id="7" name="Image 6">
            <a:extLst>
              <a:ext uri="{FF2B5EF4-FFF2-40B4-BE49-F238E27FC236}">
                <a16:creationId xmlns:a16="http://schemas.microsoft.com/office/drawing/2014/main" id="{045376E7-B1FA-E8A4-1F86-8EF7A18876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6856" y="4665712"/>
            <a:ext cx="701027" cy="166731"/>
          </a:xfrm>
          <a:prstGeom prst="rect">
            <a:avLst/>
          </a:prstGeom>
        </p:spPr>
      </p:pic>
      <p:pic>
        <p:nvPicPr>
          <p:cNvPr id="8" name="Image 7">
            <a:extLst>
              <a:ext uri="{FF2B5EF4-FFF2-40B4-BE49-F238E27FC236}">
                <a16:creationId xmlns:a16="http://schemas.microsoft.com/office/drawing/2014/main" id="{0D97C9E5-FF37-A69A-1741-A35A09236E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02579" y="4665711"/>
            <a:ext cx="701027" cy="166731"/>
          </a:xfrm>
          <a:prstGeom prst="rect">
            <a:avLst/>
          </a:prstGeom>
        </p:spPr>
      </p:pic>
      <p:pic>
        <p:nvPicPr>
          <p:cNvPr id="11" name="Image 10">
            <a:extLst>
              <a:ext uri="{FF2B5EF4-FFF2-40B4-BE49-F238E27FC236}">
                <a16:creationId xmlns:a16="http://schemas.microsoft.com/office/drawing/2014/main" id="{9B5DA5F9-0397-D36F-A31C-5308F365F2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2097" y="4665712"/>
            <a:ext cx="701027" cy="166731"/>
          </a:xfrm>
          <a:prstGeom prst="rect">
            <a:avLst/>
          </a:prstGeom>
        </p:spPr>
      </p:pic>
      <p:pic>
        <p:nvPicPr>
          <p:cNvPr id="12" name="Image 11">
            <a:extLst>
              <a:ext uri="{FF2B5EF4-FFF2-40B4-BE49-F238E27FC236}">
                <a16:creationId xmlns:a16="http://schemas.microsoft.com/office/drawing/2014/main" id="{4C3499FA-A632-BC4D-9B76-6D5339849F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7338" y="4665712"/>
            <a:ext cx="701027" cy="166731"/>
          </a:xfrm>
          <a:prstGeom prst="rect">
            <a:avLst/>
          </a:prstGeom>
        </p:spPr>
      </p:pic>
      <p:pic>
        <p:nvPicPr>
          <p:cNvPr id="13" name="Image 12">
            <a:extLst>
              <a:ext uri="{FF2B5EF4-FFF2-40B4-BE49-F238E27FC236}">
                <a16:creationId xmlns:a16="http://schemas.microsoft.com/office/drawing/2014/main" id="{DAE53202-8561-817D-42E8-49D29DF0FC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36793" y="4449688"/>
            <a:ext cx="701027" cy="166731"/>
          </a:xfrm>
          <a:prstGeom prst="rect">
            <a:avLst/>
          </a:prstGeom>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5081276" y="-137827"/>
            <a:ext cx="2333951" cy="1143160"/>
          </a:xfrm>
          <a:prstGeom prst="rect">
            <a:avLst/>
          </a:prstGeom>
        </p:spPr>
      </p:pic>
      <p:pic>
        <p:nvPicPr>
          <p:cNvPr id="5" name="New picture"/>
          <p:cNvPicPr/>
          <p:nvPr/>
        </p:nvPicPr>
        <p:blipFill rotWithShape="1">
          <a:blip r:embed="rId5"/>
          <a:srcRect b="54608"/>
          <a:stretch/>
        </p:blipFill>
        <p:spPr>
          <a:xfrm>
            <a:off x="1133475" y="76201"/>
            <a:ext cx="5849167" cy="536198"/>
          </a:xfrm>
          <a:prstGeom prst="rect">
            <a:avLst/>
          </a:prstGeom>
        </p:spPr>
      </p:pic>
      <p:pic>
        <p:nvPicPr>
          <p:cNvPr id="6" name="New picture"/>
          <p:cNvPicPr/>
          <p:nvPr/>
        </p:nvPicPr>
        <p:blipFill>
          <a:blip r:embed="rId6"/>
          <a:stretch>
            <a:fillRect/>
          </a:stretch>
        </p:blipFill>
        <p:spPr>
          <a:xfrm>
            <a:off x="8505825" y="1685925"/>
            <a:ext cx="4096322" cy="3277057"/>
          </a:xfrm>
          <a:prstGeom prst="rect">
            <a:avLst/>
          </a:prstGeom>
        </p:spPr>
      </p:pic>
      <p:pic>
        <p:nvPicPr>
          <p:cNvPr id="7" name="New picture"/>
          <p:cNvPicPr/>
          <p:nvPr/>
        </p:nvPicPr>
        <p:blipFill>
          <a:blip r:embed="rId7"/>
          <a:stretch>
            <a:fillRect/>
          </a:stretch>
        </p:blipFill>
        <p:spPr>
          <a:xfrm>
            <a:off x="514350" y="1695450"/>
            <a:ext cx="7401958" cy="3267531"/>
          </a:xfrm>
          <a:prstGeom prst="rect">
            <a:avLst/>
          </a:prstGeom>
        </p:spPr>
      </p:pic>
      <p:sp>
        <p:nvSpPr>
          <p:cNvPr id="9" name="ZoneTexte 8">
            <a:extLst>
              <a:ext uri="{FF2B5EF4-FFF2-40B4-BE49-F238E27FC236}">
                <a16:creationId xmlns:a16="http://schemas.microsoft.com/office/drawing/2014/main" id="{F9DB5876-8230-B39D-1264-D789F0842B7B}"/>
              </a:ext>
            </a:extLst>
          </p:cNvPr>
          <p:cNvSpPr txBox="1"/>
          <p:nvPr/>
        </p:nvSpPr>
        <p:spPr>
          <a:xfrm>
            <a:off x="619969" y="5964138"/>
            <a:ext cx="11256566" cy="738664"/>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Au sein de la MEL les pratiquants du covoiturage sont majoritairement conducteurs, particulièrement dans les UT.</a:t>
            </a:r>
          </a:p>
          <a:p>
            <a:pPr algn="just"/>
            <a:endParaRPr lang="fr-FR" sz="1400" dirty="0">
              <a:solidFill>
                <a:srgbClr val="626A77"/>
              </a:solidFill>
              <a:latin typeface="Poppins" panose="00000500000000000000" pitchFamily="2" charset="0"/>
              <a:cs typeface="Poppins" panose="00000500000000000000" pitchFamily="2" charset="0"/>
            </a:endParaRPr>
          </a:p>
          <a:p>
            <a:pPr algn="just"/>
            <a:r>
              <a:rPr lang="fr-FR" sz="1400" dirty="0">
                <a:solidFill>
                  <a:srgbClr val="626A77"/>
                </a:solidFill>
                <a:latin typeface="Poppins" panose="00000500000000000000" pitchFamily="2" charset="0"/>
                <a:cs typeface="Poppins" panose="00000500000000000000" pitchFamily="2" charset="0"/>
              </a:rPr>
              <a:t>Seulement 7% des salariés qui pratiquent le covoiturage sont actuellement bénéficiaires du FMD.</a:t>
            </a:r>
          </a:p>
        </p:txBody>
      </p:sp>
      <p:grpSp>
        <p:nvGrpSpPr>
          <p:cNvPr id="8" name="Groupe 7">
            <a:extLst>
              <a:ext uri="{FF2B5EF4-FFF2-40B4-BE49-F238E27FC236}">
                <a16:creationId xmlns:a16="http://schemas.microsoft.com/office/drawing/2014/main" id="{0E0F2B9A-80F6-B891-7688-9FE3B072E234}"/>
              </a:ext>
            </a:extLst>
          </p:cNvPr>
          <p:cNvGrpSpPr/>
          <p:nvPr/>
        </p:nvGrpSpPr>
        <p:grpSpPr>
          <a:xfrm>
            <a:off x="11874540" y="180300"/>
            <a:ext cx="1006813" cy="788006"/>
            <a:chOff x="10748363" y="213049"/>
            <a:chExt cx="1006813" cy="788006"/>
          </a:xfrm>
        </p:grpSpPr>
        <p:pic>
          <p:nvPicPr>
            <p:cNvPr id="10" name="Image 9">
              <a:extLst>
                <a:ext uri="{FF2B5EF4-FFF2-40B4-BE49-F238E27FC236}">
                  <a16:creationId xmlns:a16="http://schemas.microsoft.com/office/drawing/2014/main" id="{4CF61BE1-AFDA-1F82-3133-52816AC833B2}"/>
                </a:ext>
              </a:extLst>
            </p:cNvPr>
            <p:cNvPicPr>
              <a:picLocks noChangeAspect="1"/>
            </p:cNvPicPr>
            <p:nvPr/>
          </p:nvPicPr>
          <p:blipFill>
            <a:blip r:embed="rId8"/>
            <a:stretch>
              <a:fillRect/>
            </a:stretch>
          </p:blipFill>
          <p:spPr>
            <a:xfrm>
              <a:off x="10748363" y="213049"/>
              <a:ext cx="1006813" cy="788006"/>
            </a:xfrm>
            <a:prstGeom prst="rect">
              <a:avLst/>
            </a:prstGeom>
          </p:spPr>
        </p:pic>
        <p:sp>
          <p:nvSpPr>
            <p:cNvPr id="11" name="ZoneTexte 10">
              <a:extLst>
                <a:ext uri="{FF2B5EF4-FFF2-40B4-BE49-F238E27FC236}">
                  <a16:creationId xmlns:a16="http://schemas.microsoft.com/office/drawing/2014/main" id="{45ED2D09-FC53-B869-8170-41674E017C2D}"/>
                </a:ext>
              </a:extLst>
            </p:cNvPr>
            <p:cNvSpPr txBox="1"/>
            <p:nvPr/>
          </p:nvSpPr>
          <p:spPr>
            <a:xfrm>
              <a:off x="10964544" y="279573"/>
              <a:ext cx="656081" cy="553998"/>
            </a:xfrm>
            <a:prstGeom prst="rect">
              <a:avLst/>
            </a:prstGeom>
            <a:noFill/>
          </p:spPr>
          <p:txBody>
            <a:bodyPr wrap="square" rtlCol="0">
              <a:spAutoFit/>
            </a:bodyPr>
            <a:lstStyle/>
            <a:p>
              <a:pPr algn="ctr"/>
              <a:r>
                <a:rPr lang="fr-FR" b="1" dirty="0">
                  <a:solidFill>
                    <a:srgbClr val="44BC9A"/>
                  </a:solidFill>
                  <a:latin typeface="Poppins" panose="00000500000000000000" pitchFamily="2" charset="0"/>
                  <a:cs typeface="Poppins" panose="00000500000000000000" pitchFamily="2" charset="0"/>
                </a:rPr>
                <a:t>7</a:t>
              </a:r>
            </a:p>
            <a:p>
              <a:pPr algn="ctr"/>
              <a:r>
                <a:rPr lang="fr-FR" sz="1200" b="1" dirty="0">
                  <a:solidFill>
                    <a:srgbClr val="44BC9A"/>
                  </a:solidFill>
                  <a:latin typeface="Poppins" panose="00000500000000000000" pitchFamily="2" charset="0"/>
                  <a:cs typeface="Poppins" panose="00000500000000000000" pitchFamily="2" charset="0"/>
                </a:rPr>
                <a:t>sites</a:t>
              </a:r>
            </a:p>
          </p:txBody>
        </p:sp>
      </p:gr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4982762" y="-77848"/>
            <a:ext cx="2333951" cy="1143160"/>
          </a:xfrm>
          <a:prstGeom prst="rect">
            <a:avLst/>
          </a:prstGeom>
        </p:spPr>
      </p:pic>
      <p:pic>
        <p:nvPicPr>
          <p:cNvPr id="5" name="New picture"/>
          <p:cNvPicPr/>
          <p:nvPr/>
        </p:nvPicPr>
        <p:blipFill>
          <a:blip r:embed="rId5"/>
          <a:stretch>
            <a:fillRect/>
          </a:stretch>
        </p:blipFill>
        <p:spPr>
          <a:xfrm>
            <a:off x="142875" y="1552575"/>
            <a:ext cx="7449590" cy="3029373"/>
          </a:xfrm>
          <a:prstGeom prst="rect">
            <a:avLst/>
          </a:prstGeom>
        </p:spPr>
      </p:pic>
      <p:pic>
        <p:nvPicPr>
          <p:cNvPr id="6" name="New picture"/>
          <p:cNvPicPr/>
          <p:nvPr/>
        </p:nvPicPr>
        <p:blipFill rotWithShape="1">
          <a:blip r:embed="rId6"/>
          <a:srcRect b="54060"/>
          <a:stretch/>
        </p:blipFill>
        <p:spPr>
          <a:xfrm>
            <a:off x="1052017" y="129954"/>
            <a:ext cx="5849167" cy="542676"/>
          </a:xfrm>
          <a:prstGeom prst="rect">
            <a:avLst/>
          </a:prstGeom>
        </p:spPr>
      </p:pic>
      <p:pic>
        <p:nvPicPr>
          <p:cNvPr id="7" name="New picture"/>
          <p:cNvPicPr/>
          <p:nvPr/>
        </p:nvPicPr>
        <p:blipFill>
          <a:blip r:embed="rId7"/>
          <a:stretch>
            <a:fillRect/>
          </a:stretch>
        </p:blipFill>
        <p:spPr>
          <a:xfrm>
            <a:off x="5732537" y="3613198"/>
            <a:ext cx="7440064" cy="3029373"/>
          </a:xfrm>
          <a:prstGeom prst="rect">
            <a:avLst/>
          </a:prstGeom>
        </p:spPr>
      </p:pic>
      <p:sp>
        <p:nvSpPr>
          <p:cNvPr id="8" name="ZoneTexte 7">
            <a:extLst>
              <a:ext uri="{FF2B5EF4-FFF2-40B4-BE49-F238E27FC236}">
                <a16:creationId xmlns:a16="http://schemas.microsoft.com/office/drawing/2014/main" id="{6254013D-2238-20D8-82A9-A86B5D1CED12}"/>
              </a:ext>
            </a:extLst>
          </p:cNvPr>
          <p:cNvSpPr txBox="1"/>
          <p:nvPr/>
        </p:nvSpPr>
        <p:spPr>
          <a:xfrm>
            <a:off x="674261" y="5485596"/>
            <a:ext cx="4608512" cy="954107"/>
          </a:xfrm>
          <a:prstGeom prst="rect">
            <a:avLst/>
          </a:prstGeom>
          <a:noFill/>
        </p:spPr>
        <p:txBody>
          <a:bodyPr wrap="square" rtlCol="0">
            <a:spAutoFit/>
          </a:bodyPr>
          <a:lstStyle/>
          <a:p>
            <a:pPr algn="just"/>
            <a:r>
              <a:rPr lang="fr-FR" sz="1400">
                <a:solidFill>
                  <a:srgbClr val="626A77"/>
                </a:solidFill>
                <a:latin typeface="Poppins" panose="00000500000000000000" pitchFamily="2" charset="0"/>
                <a:cs typeface="Poppins" panose="00000500000000000000" pitchFamily="2" charset="0"/>
              </a:rPr>
              <a:t>Quel que</a:t>
            </a:r>
            <a:r>
              <a:rPr lang="fr-FR" sz="1400" dirty="0">
                <a:solidFill>
                  <a:srgbClr val="626A77"/>
                </a:solidFill>
                <a:latin typeface="Poppins" panose="00000500000000000000" pitchFamily="2" charset="0"/>
                <a:cs typeface="Poppins" panose="00000500000000000000" pitchFamily="2" charset="0"/>
              </a:rPr>
              <a:t> soit leur site d’appartenance </a:t>
            </a:r>
            <a:r>
              <a:rPr lang="fr-FR" sz="1400">
                <a:solidFill>
                  <a:srgbClr val="626A77"/>
                </a:solidFill>
                <a:latin typeface="Poppins" panose="00000500000000000000" pitchFamily="2" charset="0"/>
                <a:cs typeface="Poppins" panose="00000500000000000000" pitchFamily="2" charset="0"/>
              </a:rPr>
              <a:t>les</a:t>
            </a:r>
            <a:r>
              <a:rPr lang="fr-FR" sz="1400" dirty="0">
                <a:solidFill>
                  <a:srgbClr val="626A77"/>
                </a:solidFill>
                <a:latin typeface="Poppins" panose="00000500000000000000" pitchFamily="2" charset="0"/>
                <a:cs typeface="Poppins" panose="00000500000000000000" pitchFamily="2" charset="0"/>
              </a:rPr>
              <a:t> covoitureurs actuels n’ont pas de revendications particulières et sont majoritairement </a:t>
            </a:r>
            <a:r>
              <a:rPr lang="fr-FR" sz="1400">
                <a:solidFill>
                  <a:srgbClr val="626A77"/>
                </a:solidFill>
                <a:latin typeface="Poppins" panose="00000500000000000000" pitchFamily="2" charset="0"/>
                <a:cs typeface="Poppins" panose="00000500000000000000" pitchFamily="2" charset="0"/>
              </a:rPr>
              <a:t>satisfaits</a:t>
            </a:r>
            <a:r>
              <a:rPr lang="fr-FR" sz="1400" dirty="0">
                <a:solidFill>
                  <a:srgbClr val="626A77"/>
                </a:solidFill>
                <a:latin typeface="Poppins" panose="00000500000000000000" pitchFamily="2" charset="0"/>
                <a:cs typeface="Poppins" panose="00000500000000000000" pitchFamily="2" charset="0"/>
              </a:rPr>
              <a:t> de leur pratique.</a:t>
            </a:r>
          </a:p>
        </p:txBody>
      </p:sp>
      <p:pic>
        <p:nvPicPr>
          <p:cNvPr id="9" name="Image 8">
            <a:extLst>
              <a:ext uri="{FF2B5EF4-FFF2-40B4-BE49-F238E27FC236}">
                <a16:creationId xmlns:a16="http://schemas.microsoft.com/office/drawing/2014/main" id="{4A17A55B-F414-BD38-1047-3A28D44E00D8}"/>
              </a:ext>
            </a:extLst>
          </p:cNvPr>
          <p:cNvPicPr>
            <a:picLocks noChangeAspect="1"/>
          </p:cNvPicPr>
          <p:nvPr/>
        </p:nvPicPr>
        <p:blipFill>
          <a:blip r:embed="rId8"/>
          <a:stretch>
            <a:fillRect/>
          </a:stretch>
        </p:blipFill>
        <p:spPr>
          <a:xfrm>
            <a:off x="142875" y="1552575"/>
            <a:ext cx="531386" cy="466740"/>
          </a:xfrm>
          <a:prstGeom prst="rect">
            <a:avLst/>
          </a:prstGeom>
        </p:spPr>
      </p:pic>
      <p:pic>
        <p:nvPicPr>
          <p:cNvPr id="10" name="Image 9">
            <a:extLst>
              <a:ext uri="{FF2B5EF4-FFF2-40B4-BE49-F238E27FC236}">
                <a16:creationId xmlns:a16="http://schemas.microsoft.com/office/drawing/2014/main" id="{BEF0081D-0838-30B5-B194-226201562754}"/>
              </a:ext>
            </a:extLst>
          </p:cNvPr>
          <p:cNvPicPr>
            <a:picLocks noChangeAspect="1"/>
          </p:cNvPicPr>
          <p:nvPr/>
        </p:nvPicPr>
        <p:blipFill>
          <a:blip r:embed="rId9"/>
          <a:stretch>
            <a:fillRect/>
          </a:stretch>
        </p:blipFill>
        <p:spPr>
          <a:xfrm>
            <a:off x="6524625" y="3610582"/>
            <a:ext cx="531386" cy="470745"/>
          </a:xfrm>
          <a:prstGeom prst="rect">
            <a:avLst/>
          </a:prstGeom>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47625" y="1362075"/>
            <a:ext cx="13003440" cy="3943901"/>
          </a:xfrm>
          <a:prstGeom prst="rect">
            <a:avLst/>
          </a:prstGeom>
        </p:spPr>
      </p:pic>
      <p:sp>
        <p:nvSpPr>
          <p:cNvPr id="8" name="ZoneTexte 7">
            <a:extLst>
              <a:ext uri="{FF2B5EF4-FFF2-40B4-BE49-F238E27FC236}">
                <a16:creationId xmlns:a16="http://schemas.microsoft.com/office/drawing/2014/main" id="{927A1BB2-A533-CB6F-B63C-7B8F3D99945D}"/>
              </a:ext>
            </a:extLst>
          </p:cNvPr>
          <p:cNvSpPr txBox="1"/>
          <p:nvPr/>
        </p:nvSpPr>
        <p:spPr>
          <a:xfrm>
            <a:off x="691977" y="5457800"/>
            <a:ext cx="11328574" cy="954107"/>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La mise en place de mesures d’incitations financières pour l’achat, la location ou usage apparaît comme le principal levier d’intervention. Notons que 15% des répondants disposés à la pratique ne </a:t>
            </a:r>
            <a:r>
              <a:rPr lang="fr-FR" sz="1400">
                <a:solidFill>
                  <a:srgbClr val="626A77"/>
                </a:solidFill>
                <a:latin typeface="Poppins" panose="00000500000000000000" pitchFamily="2" charset="0"/>
                <a:cs typeface="Poppins" panose="00000500000000000000" pitchFamily="2" charset="0"/>
              </a:rPr>
              <a:t>semblent </a:t>
            </a:r>
            <a:r>
              <a:rPr lang="fr-FR" sz="1400" dirty="0">
                <a:solidFill>
                  <a:srgbClr val="626A77"/>
                </a:solidFill>
                <a:latin typeface="Poppins" panose="00000500000000000000" pitchFamily="2" charset="0"/>
                <a:cs typeface="Poppins" panose="00000500000000000000" pitchFamily="2" charset="0"/>
              </a:rPr>
              <a:t>pas avoir connaissance du FMD. L’amélioration du réseau cyclable est une demande émise par près de d’un </a:t>
            </a:r>
            <a:r>
              <a:rPr lang="fr-FR" sz="1400">
                <a:solidFill>
                  <a:srgbClr val="626A77"/>
                </a:solidFill>
                <a:latin typeface="Poppins" panose="00000500000000000000" pitchFamily="2" charset="0"/>
                <a:cs typeface="Poppins" panose="00000500000000000000" pitchFamily="2" charset="0"/>
              </a:rPr>
              <a:t>répondant</a:t>
            </a:r>
            <a:r>
              <a:rPr lang="fr-FR" sz="1400" dirty="0">
                <a:solidFill>
                  <a:srgbClr val="626A77"/>
                </a:solidFill>
                <a:latin typeface="Poppins" panose="00000500000000000000" pitchFamily="2" charset="0"/>
                <a:cs typeface="Poppins" panose="00000500000000000000" pitchFamily="2" charset="0"/>
              </a:rPr>
              <a:t> sur cinq. Les mesures en lien avec l’équipement des sites et le confort de la pratique </a:t>
            </a:r>
            <a:r>
              <a:rPr lang="fr-FR" sz="1400">
                <a:solidFill>
                  <a:srgbClr val="626A77"/>
                </a:solidFill>
                <a:latin typeface="Poppins" panose="00000500000000000000" pitchFamily="2" charset="0"/>
                <a:cs typeface="Poppins" panose="00000500000000000000" pitchFamily="2" charset="0"/>
              </a:rPr>
              <a:t>semblent</a:t>
            </a:r>
            <a:r>
              <a:rPr lang="fr-FR" sz="1400" dirty="0">
                <a:solidFill>
                  <a:srgbClr val="626A77"/>
                </a:solidFill>
                <a:latin typeface="Poppins" panose="00000500000000000000" pitchFamily="2" charset="0"/>
                <a:cs typeface="Poppins" panose="00000500000000000000" pitchFamily="2" charset="0"/>
              </a:rPr>
              <a:t> être secondaires pour ce public.</a:t>
            </a:r>
          </a:p>
        </p:txBody>
      </p:sp>
      <p:pic>
        <p:nvPicPr>
          <p:cNvPr id="5" name="Image 4">
            <a:extLst>
              <a:ext uri="{FF2B5EF4-FFF2-40B4-BE49-F238E27FC236}">
                <a16:creationId xmlns:a16="http://schemas.microsoft.com/office/drawing/2014/main" id="{19977907-B2CE-D781-F2C8-A6F86AFA9F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856" y="4161656"/>
            <a:ext cx="701027" cy="166731"/>
          </a:xfrm>
          <a:prstGeom prst="rect">
            <a:avLst/>
          </a:prstGeom>
        </p:spPr>
      </p:pic>
      <p:pic>
        <p:nvPicPr>
          <p:cNvPr id="9" name="Image 8">
            <a:extLst>
              <a:ext uri="{FF2B5EF4-FFF2-40B4-BE49-F238E27FC236}">
                <a16:creationId xmlns:a16="http://schemas.microsoft.com/office/drawing/2014/main" id="{07DB8C37-3CEF-110E-7D64-F4F307CBD4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9014" y="4161655"/>
            <a:ext cx="701027" cy="166731"/>
          </a:xfrm>
          <a:prstGeom prst="rect">
            <a:avLst/>
          </a:prstGeom>
        </p:spPr>
      </p:pic>
      <p:pic>
        <p:nvPicPr>
          <p:cNvPr id="10" name="Image 9">
            <a:extLst>
              <a:ext uri="{FF2B5EF4-FFF2-40B4-BE49-F238E27FC236}">
                <a16:creationId xmlns:a16="http://schemas.microsoft.com/office/drawing/2014/main" id="{BCE404DC-AD17-FAEC-69D4-31074607CE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47542" y="3870492"/>
            <a:ext cx="701027" cy="166731"/>
          </a:xfrm>
          <a:prstGeom prst="rect">
            <a:avLst/>
          </a:prstGeom>
        </p:spPr>
      </p:pic>
      <p:pic>
        <p:nvPicPr>
          <p:cNvPr id="11" name="Image 10">
            <a:extLst>
              <a:ext uri="{FF2B5EF4-FFF2-40B4-BE49-F238E27FC236}">
                <a16:creationId xmlns:a16="http://schemas.microsoft.com/office/drawing/2014/main" id="{A0B3AECF-1525-D274-E23F-45EB697090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7326" y="4161655"/>
            <a:ext cx="701027" cy="166731"/>
          </a:xfrm>
          <a:prstGeom prst="rect">
            <a:avLst/>
          </a:prstGeom>
        </p:spPr>
      </p:pic>
      <p:pic>
        <p:nvPicPr>
          <p:cNvPr id="12" name="Image 11">
            <a:extLst>
              <a:ext uri="{FF2B5EF4-FFF2-40B4-BE49-F238E27FC236}">
                <a16:creationId xmlns:a16="http://schemas.microsoft.com/office/drawing/2014/main" id="{47C3075C-6EC2-E60D-F6D5-9931A88DEB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6633" y="4161654"/>
            <a:ext cx="701027" cy="166731"/>
          </a:xfrm>
          <a:prstGeom prst="rect">
            <a:avLst/>
          </a:prstGeom>
        </p:spPr>
      </p:pic>
      <p:pic>
        <p:nvPicPr>
          <p:cNvPr id="13" name="Image 12">
            <a:extLst>
              <a:ext uri="{FF2B5EF4-FFF2-40B4-BE49-F238E27FC236}">
                <a16:creationId xmlns:a16="http://schemas.microsoft.com/office/drawing/2014/main" id="{61E66C0F-A71E-38E2-0FA8-8861838E70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4111" y="4174638"/>
            <a:ext cx="701027" cy="166731"/>
          </a:xfrm>
          <a:prstGeom prst="rect">
            <a:avLst/>
          </a:prstGeom>
        </p:spPr>
      </p:pic>
      <p:pic>
        <p:nvPicPr>
          <p:cNvPr id="14" name="Image 13">
            <a:extLst>
              <a:ext uri="{FF2B5EF4-FFF2-40B4-BE49-F238E27FC236}">
                <a16:creationId xmlns:a16="http://schemas.microsoft.com/office/drawing/2014/main" id="{BF7B268D-D9A0-8375-3B45-F278D235AA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8841" y="3870493"/>
            <a:ext cx="701027" cy="166731"/>
          </a:xfrm>
          <a:prstGeom prst="rect">
            <a:avLst/>
          </a:prstGeom>
        </p:spPr>
      </p:pic>
      <p:pic>
        <p:nvPicPr>
          <p:cNvPr id="15" name="Image 14">
            <a:extLst>
              <a:ext uri="{FF2B5EF4-FFF2-40B4-BE49-F238E27FC236}">
                <a16:creationId xmlns:a16="http://schemas.microsoft.com/office/drawing/2014/main" id="{82ABE06E-7D20-F542-1E45-01810C8C3C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6713" y="3873624"/>
            <a:ext cx="701027" cy="166731"/>
          </a:xfrm>
          <a:prstGeom prst="rect">
            <a:avLst/>
          </a:prstGeom>
        </p:spPr>
      </p:pic>
      <p:sp>
        <p:nvSpPr>
          <p:cNvPr id="17" name="ZoneTexte 16">
            <a:extLst>
              <a:ext uri="{FF2B5EF4-FFF2-40B4-BE49-F238E27FC236}">
                <a16:creationId xmlns:a16="http://schemas.microsoft.com/office/drawing/2014/main" id="{8DAC6570-E785-46B7-9DB7-26D20C0ECF1C}"/>
              </a:ext>
            </a:extLst>
          </p:cNvPr>
          <p:cNvSpPr txBox="1"/>
          <p:nvPr/>
        </p:nvSpPr>
        <p:spPr>
          <a:xfrm>
            <a:off x="857369" y="166635"/>
            <a:ext cx="9433048" cy="461665"/>
          </a:xfrm>
          <a:prstGeom prst="rect">
            <a:avLst/>
          </a:prstGeom>
          <a:noFill/>
        </p:spPr>
        <p:txBody>
          <a:bodyPr wrap="square" rtlCol="0">
            <a:spAutoFit/>
          </a:bodyPr>
          <a:lstStyle/>
          <a:p>
            <a:r>
              <a:rPr lang="fr-FR" sz="2400" u="sng" dirty="0">
                <a:solidFill>
                  <a:srgbClr val="626A77"/>
                </a:solidFill>
                <a:latin typeface="Poppins" panose="00000500000000000000" pitchFamily="2" charset="0"/>
                <a:cs typeface="Poppins" panose="00000500000000000000" pitchFamily="2" charset="0"/>
              </a:rPr>
              <a:t>AUTOMOBILISTES DISPOSÉS À UTILISER LE VÉLO/VAE</a:t>
            </a:r>
            <a:r>
              <a:rPr lang="fr-FR" sz="2400" dirty="0">
                <a:solidFill>
                  <a:srgbClr val="626A77"/>
                </a:solidFill>
                <a:latin typeface="Poppins" panose="00000500000000000000" pitchFamily="2" charset="0"/>
                <a:cs typeface="Poppins" panose="00000500000000000000" pitchFamily="2" charset="0"/>
              </a:rPr>
              <a:t>  N=142</a:t>
            </a:r>
          </a:p>
        </p:txBody>
      </p:sp>
      <p:grpSp>
        <p:nvGrpSpPr>
          <p:cNvPr id="18" name="Groupe 17">
            <a:extLst>
              <a:ext uri="{FF2B5EF4-FFF2-40B4-BE49-F238E27FC236}">
                <a16:creationId xmlns:a16="http://schemas.microsoft.com/office/drawing/2014/main" id="{DCBFE406-4E27-E72C-2ECD-3D58092ACDD8}"/>
              </a:ext>
            </a:extLst>
          </p:cNvPr>
          <p:cNvGrpSpPr/>
          <p:nvPr/>
        </p:nvGrpSpPr>
        <p:grpSpPr>
          <a:xfrm>
            <a:off x="11874540" y="180300"/>
            <a:ext cx="1006813" cy="788006"/>
            <a:chOff x="10748363" y="213049"/>
            <a:chExt cx="1006813" cy="788006"/>
          </a:xfrm>
        </p:grpSpPr>
        <p:pic>
          <p:nvPicPr>
            <p:cNvPr id="19" name="Image 18">
              <a:extLst>
                <a:ext uri="{FF2B5EF4-FFF2-40B4-BE49-F238E27FC236}">
                  <a16:creationId xmlns:a16="http://schemas.microsoft.com/office/drawing/2014/main" id="{8A0D4915-9929-5D6B-31E7-3F3A4E9C1943}"/>
                </a:ext>
              </a:extLst>
            </p:cNvPr>
            <p:cNvPicPr>
              <a:picLocks noChangeAspect="1"/>
            </p:cNvPicPr>
            <p:nvPr/>
          </p:nvPicPr>
          <p:blipFill>
            <a:blip r:embed="rId6"/>
            <a:stretch>
              <a:fillRect/>
            </a:stretch>
          </p:blipFill>
          <p:spPr>
            <a:xfrm>
              <a:off x="10748363" y="213049"/>
              <a:ext cx="1006813" cy="788006"/>
            </a:xfrm>
            <a:prstGeom prst="rect">
              <a:avLst/>
            </a:prstGeom>
          </p:spPr>
        </p:pic>
        <p:sp>
          <p:nvSpPr>
            <p:cNvPr id="20" name="ZoneTexte 19">
              <a:extLst>
                <a:ext uri="{FF2B5EF4-FFF2-40B4-BE49-F238E27FC236}">
                  <a16:creationId xmlns:a16="http://schemas.microsoft.com/office/drawing/2014/main" id="{F9E8CC2C-3B84-AC6D-08A7-D93EC89E0FD0}"/>
                </a:ext>
              </a:extLst>
            </p:cNvPr>
            <p:cNvSpPr txBox="1"/>
            <p:nvPr/>
          </p:nvSpPr>
          <p:spPr>
            <a:xfrm>
              <a:off x="10964544" y="279573"/>
              <a:ext cx="656081" cy="553998"/>
            </a:xfrm>
            <a:prstGeom prst="rect">
              <a:avLst/>
            </a:prstGeom>
            <a:noFill/>
          </p:spPr>
          <p:txBody>
            <a:bodyPr wrap="square" rtlCol="0">
              <a:spAutoFit/>
            </a:bodyPr>
            <a:lstStyle/>
            <a:p>
              <a:pPr algn="ctr"/>
              <a:r>
                <a:rPr lang="fr-FR" b="1" dirty="0">
                  <a:solidFill>
                    <a:srgbClr val="44BC9A"/>
                  </a:solidFill>
                  <a:latin typeface="Poppins" panose="00000500000000000000" pitchFamily="2" charset="0"/>
                  <a:cs typeface="Poppins" panose="00000500000000000000" pitchFamily="2" charset="0"/>
                </a:rPr>
                <a:t>7</a:t>
              </a:r>
            </a:p>
            <a:p>
              <a:pPr algn="ctr"/>
              <a:r>
                <a:rPr lang="fr-FR" sz="1200" b="1" dirty="0">
                  <a:solidFill>
                    <a:srgbClr val="44BC9A"/>
                  </a:solidFill>
                  <a:latin typeface="Poppins" panose="00000500000000000000" pitchFamily="2" charset="0"/>
                  <a:cs typeface="Poppins" panose="00000500000000000000" pitchFamily="2" charset="0"/>
                </a:rPr>
                <a:t>sites</a:t>
              </a:r>
            </a:p>
          </p:txBody>
        </p:sp>
      </p:gr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6" name="New picture"/>
          <p:cNvPicPr/>
          <p:nvPr/>
        </p:nvPicPr>
        <p:blipFill>
          <a:blip r:embed="rId4"/>
          <a:stretch>
            <a:fillRect/>
          </a:stretch>
        </p:blipFill>
        <p:spPr>
          <a:xfrm>
            <a:off x="47625" y="1362075"/>
            <a:ext cx="13003440" cy="3943901"/>
          </a:xfrm>
          <a:prstGeom prst="rect">
            <a:avLst/>
          </a:prstGeom>
        </p:spPr>
      </p:pic>
      <p:pic>
        <p:nvPicPr>
          <p:cNvPr id="8" name="Image 7">
            <a:extLst>
              <a:ext uri="{FF2B5EF4-FFF2-40B4-BE49-F238E27FC236}">
                <a16:creationId xmlns:a16="http://schemas.microsoft.com/office/drawing/2014/main" id="{F2D5EA35-4A7D-5FB5-F8EA-E3CCC49412E1}"/>
              </a:ext>
            </a:extLst>
          </p:cNvPr>
          <p:cNvPicPr>
            <a:picLocks noChangeAspect="1"/>
          </p:cNvPicPr>
          <p:nvPr/>
        </p:nvPicPr>
        <p:blipFill>
          <a:blip r:embed="rId5"/>
          <a:stretch>
            <a:fillRect/>
          </a:stretch>
        </p:blipFill>
        <p:spPr>
          <a:xfrm>
            <a:off x="11874540" y="149038"/>
            <a:ext cx="965274" cy="847843"/>
          </a:xfrm>
          <a:prstGeom prst="rect">
            <a:avLst/>
          </a:prstGeom>
        </p:spPr>
      </p:pic>
      <p:sp>
        <p:nvSpPr>
          <p:cNvPr id="10" name="ZoneTexte 9">
            <a:extLst>
              <a:ext uri="{FF2B5EF4-FFF2-40B4-BE49-F238E27FC236}">
                <a16:creationId xmlns:a16="http://schemas.microsoft.com/office/drawing/2014/main" id="{76292987-893A-65B7-87D0-2BF7014A29EC}"/>
              </a:ext>
            </a:extLst>
          </p:cNvPr>
          <p:cNvSpPr txBox="1"/>
          <p:nvPr/>
        </p:nvSpPr>
        <p:spPr>
          <a:xfrm>
            <a:off x="617974" y="5793834"/>
            <a:ext cx="11256566" cy="523220"/>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Peu de variations par rapport à la population </a:t>
            </a:r>
            <a:r>
              <a:rPr lang="fr-FR" sz="1400">
                <a:solidFill>
                  <a:srgbClr val="626A77"/>
                </a:solidFill>
                <a:latin typeface="Poppins" panose="00000500000000000000" pitchFamily="2" charset="0"/>
                <a:cs typeface="Poppins" panose="00000500000000000000" pitchFamily="2" charset="0"/>
              </a:rPr>
              <a:t>totale</a:t>
            </a:r>
            <a:r>
              <a:rPr lang="fr-FR" sz="1400" dirty="0">
                <a:solidFill>
                  <a:srgbClr val="626A77"/>
                </a:solidFill>
                <a:latin typeface="Poppins" panose="00000500000000000000" pitchFamily="2" charset="0"/>
                <a:cs typeface="Poppins" panose="00000500000000000000" pitchFamily="2" charset="0"/>
              </a:rPr>
              <a:t> des répondants. L’amélioration du réseau cyclable revêt toutefois une plus </a:t>
            </a:r>
            <a:r>
              <a:rPr lang="fr-FR" sz="1400">
                <a:solidFill>
                  <a:srgbClr val="626A77"/>
                </a:solidFill>
                <a:latin typeface="Poppins" panose="00000500000000000000" pitchFamily="2" charset="0"/>
                <a:cs typeface="Poppins" panose="00000500000000000000" pitchFamily="2" charset="0"/>
              </a:rPr>
              <a:t>grande </a:t>
            </a:r>
            <a:r>
              <a:rPr lang="fr-FR" sz="1400" dirty="0">
                <a:solidFill>
                  <a:srgbClr val="626A77"/>
                </a:solidFill>
                <a:latin typeface="Poppins" panose="00000500000000000000" pitchFamily="2" charset="0"/>
                <a:cs typeface="Poppins" panose="00000500000000000000" pitchFamily="2" charset="0"/>
              </a:rPr>
              <a:t>importance pour les agents de </a:t>
            </a:r>
            <a:r>
              <a:rPr lang="fr-FR" sz="1400">
                <a:solidFill>
                  <a:srgbClr val="626A77"/>
                </a:solidFill>
                <a:latin typeface="Poppins" panose="00000500000000000000" pitchFamily="2" charset="0"/>
                <a:cs typeface="Poppins" panose="00000500000000000000" pitchFamily="2" charset="0"/>
              </a:rPr>
              <a:t>Biotope</a:t>
            </a:r>
            <a:r>
              <a:rPr lang="fr-FR" sz="1400" dirty="0">
                <a:solidFill>
                  <a:srgbClr val="626A77"/>
                </a:solidFill>
                <a:latin typeface="Poppins" panose="00000500000000000000" pitchFamily="2" charset="0"/>
                <a:cs typeface="Poppins" panose="00000500000000000000" pitchFamily="2" charset="0"/>
              </a:rPr>
              <a:t> et Euralliance</a:t>
            </a:r>
            <a:r>
              <a:rPr lang="fr-FR" sz="1400">
                <a:solidFill>
                  <a:srgbClr val="626A77"/>
                </a:solidFill>
                <a:latin typeface="Poppins" panose="00000500000000000000" pitchFamily="2" charset="0"/>
                <a:cs typeface="Poppins" panose="00000500000000000000" pitchFamily="2" charset="0"/>
              </a:rPr>
              <a:t>.</a:t>
            </a:r>
            <a:endParaRPr lang="fr-FR" sz="1400" dirty="0">
              <a:solidFill>
                <a:srgbClr val="626A77"/>
              </a:solidFill>
              <a:latin typeface="Poppins" panose="00000500000000000000" pitchFamily="2" charset="0"/>
              <a:cs typeface="Poppins" panose="00000500000000000000" pitchFamily="2" charset="0"/>
            </a:endParaRPr>
          </a:p>
        </p:txBody>
      </p:sp>
      <p:pic>
        <p:nvPicPr>
          <p:cNvPr id="7" name="Image 6">
            <a:extLst>
              <a:ext uri="{FF2B5EF4-FFF2-40B4-BE49-F238E27FC236}">
                <a16:creationId xmlns:a16="http://schemas.microsoft.com/office/drawing/2014/main" id="{ACF1CAB8-0B95-28F2-A732-5F3C5D75AA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856" y="4161656"/>
            <a:ext cx="701027" cy="166731"/>
          </a:xfrm>
          <a:prstGeom prst="rect">
            <a:avLst/>
          </a:prstGeom>
        </p:spPr>
      </p:pic>
      <p:pic>
        <p:nvPicPr>
          <p:cNvPr id="9" name="Image 8">
            <a:extLst>
              <a:ext uri="{FF2B5EF4-FFF2-40B4-BE49-F238E27FC236}">
                <a16:creationId xmlns:a16="http://schemas.microsoft.com/office/drawing/2014/main" id="{A802E5C1-39F2-000D-7F34-170A9247E5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9014" y="4161655"/>
            <a:ext cx="701027" cy="166731"/>
          </a:xfrm>
          <a:prstGeom prst="rect">
            <a:avLst/>
          </a:prstGeom>
        </p:spPr>
      </p:pic>
      <p:pic>
        <p:nvPicPr>
          <p:cNvPr id="11" name="Image 10">
            <a:extLst>
              <a:ext uri="{FF2B5EF4-FFF2-40B4-BE49-F238E27FC236}">
                <a16:creationId xmlns:a16="http://schemas.microsoft.com/office/drawing/2014/main" id="{EAD368DA-3510-AD62-6E92-0B590A97CC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47542" y="3870492"/>
            <a:ext cx="701027" cy="166731"/>
          </a:xfrm>
          <a:prstGeom prst="rect">
            <a:avLst/>
          </a:prstGeom>
        </p:spPr>
      </p:pic>
      <p:pic>
        <p:nvPicPr>
          <p:cNvPr id="12" name="Image 11">
            <a:extLst>
              <a:ext uri="{FF2B5EF4-FFF2-40B4-BE49-F238E27FC236}">
                <a16:creationId xmlns:a16="http://schemas.microsoft.com/office/drawing/2014/main" id="{242EB781-5990-B425-3E1C-4A02A8DC39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7326" y="4161655"/>
            <a:ext cx="701027" cy="166731"/>
          </a:xfrm>
          <a:prstGeom prst="rect">
            <a:avLst/>
          </a:prstGeom>
        </p:spPr>
      </p:pic>
      <p:pic>
        <p:nvPicPr>
          <p:cNvPr id="13" name="Image 12">
            <a:extLst>
              <a:ext uri="{FF2B5EF4-FFF2-40B4-BE49-F238E27FC236}">
                <a16:creationId xmlns:a16="http://schemas.microsoft.com/office/drawing/2014/main" id="{4C1C04CD-4EA4-8EB3-9779-6AAD998ADB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6633" y="4161654"/>
            <a:ext cx="701027" cy="166731"/>
          </a:xfrm>
          <a:prstGeom prst="rect">
            <a:avLst/>
          </a:prstGeom>
        </p:spPr>
      </p:pic>
      <p:pic>
        <p:nvPicPr>
          <p:cNvPr id="14" name="Image 13">
            <a:extLst>
              <a:ext uri="{FF2B5EF4-FFF2-40B4-BE49-F238E27FC236}">
                <a16:creationId xmlns:a16="http://schemas.microsoft.com/office/drawing/2014/main" id="{9A616CAB-E66F-60C5-6EFB-F42F6968A2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4111" y="4174638"/>
            <a:ext cx="701027" cy="166731"/>
          </a:xfrm>
          <a:prstGeom prst="rect">
            <a:avLst/>
          </a:prstGeom>
        </p:spPr>
      </p:pic>
      <p:pic>
        <p:nvPicPr>
          <p:cNvPr id="15" name="Image 14">
            <a:extLst>
              <a:ext uri="{FF2B5EF4-FFF2-40B4-BE49-F238E27FC236}">
                <a16:creationId xmlns:a16="http://schemas.microsoft.com/office/drawing/2014/main" id="{9857C1DF-80A4-418F-9725-1D7D2066EF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8841" y="3870493"/>
            <a:ext cx="701027" cy="166731"/>
          </a:xfrm>
          <a:prstGeom prst="rect">
            <a:avLst/>
          </a:prstGeom>
        </p:spPr>
      </p:pic>
      <p:pic>
        <p:nvPicPr>
          <p:cNvPr id="16" name="Image 15">
            <a:extLst>
              <a:ext uri="{FF2B5EF4-FFF2-40B4-BE49-F238E27FC236}">
                <a16:creationId xmlns:a16="http://schemas.microsoft.com/office/drawing/2014/main" id="{E7329B73-2308-570A-CF5A-2E9F5306E8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6713" y="3873624"/>
            <a:ext cx="701027" cy="166731"/>
          </a:xfrm>
          <a:prstGeom prst="rect">
            <a:avLst/>
          </a:prstGeom>
        </p:spPr>
      </p:pic>
      <p:sp>
        <p:nvSpPr>
          <p:cNvPr id="17" name="ZoneTexte 16">
            <a:extLst>
              <a:ext uri="{FF2B5EF4-FFF2-40B4-BE49-F238E27FC236}">
                <a16:creationId xmlns:a16="http://schemas.microsoft.com/office/drawing/2014/main" id="{082A3D89-F8DF-BEED-C5E2-3AC1EBAD7CF5}"/>
              </a:ext>
            </a:extLst>
          </p:cNvPr>
          <p:cNvSpPr txBox="1"/>
          <p:nvPr/>
        </p:nvSpPr>
        <p:spPr>
          <a:xfrm>
            <a:off x="1052017" y="166635"/>
            <a:ext cx="9238400" cy="461665"/>
          </a:xfrm>
          <a:prstGeom prst="rect">
            <a:avLst/>
          </a:prstGeom>
          <a:noFill/>
        </p:spPr>
        <p:txBody>
          <a:bodyPr wrap="square" rtlCol="0">
            <a:spAutoFit/>
          </a:bodyPr>
          <a:lstStyle/>
          <a:p>
            <a:r>
              <a:rPr lang="fr-FR" sz="2400" u="sng">
                <a:solidFill>
                  <a:srgbClr val="626A77"/>
                </a:solidFill>
                <a:latin typeface="Poppins" panose="00000500000000000000" pitchFamily="2" charset="0"/>
                <a:cs typeface="Poppins" panose="00000500000000000000" pitchFamily="2" charset="0"/>
              </a:rPr>
              <a:t>AUTOMOBILISTES DISPOSÉS À UTILISER LE VÉLO/VAE</a:t>
            </a:r>
            <a:r>
              <a:rPr lang="fr-FR" sz="2400">
                <a:solidFill>
                  <a:srgbClr val="626A77"/>
                </a:solidFill>
                <a:latin typeface="Poppins" panose="00000500000000000000" pitchFamily="2" charset="0"/>
                <a:cs typeface="Poppins" panose="00000500000000000000" pitchFamily="2" charset="0"/>
              </a:rPr>
              <a:t>  N=80</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 35">
            <a:extLst>
              <a:ext uri="{FF2B5EF4-FFF2-40B4-BE49-F238E27FC236}">
                <a16:creationId xmlns:a16="http://schemas.microsoft.com/office/drawing/2014/main" id="{C0EF812C-58C0-CCF3-57A4-D22A24320195}"/>
              </a:ext>
            </a:extLst>
          </p:cNvPr>
          <p:cNvPicPr>
            <a:picLocks noChangeAspect="1"/>
          </p:cNvPicPr>
          <p:nvPr/>
        </p:nvPicPr>
        <p:blipFill>
          <a:blip r:embed="rId2"/>
          <a:stretch>
            <a:fillRect/>
          </a:stretch>
        </p:blipFill>
        <p:spPr>
          <a:xfrm>
            <a:off x="5952520" y="3444702"/>
            <a:ext cx="6439851" cy="3581177"/>
          </a:xfrm>
          <a:prstGeom prst="rect">
            <a:avLst/>
          </a:prstGeom>
          <a:effectLst>
            <a:outerShdw blurRad="50800" dist="38100" dir="2700000" algn="tl" rotWithShape="0">
              <a:prstClr val="black">
                <a:alpha val="40000"/>
              </a:prstClr>
            </a:outerShdw>
          </a:effectLst>
        </p:spPr>
      </p:pic>
      <p:pic>
        <p:nvPicPr>
          <p:cNvPr id="32" name="Image 31">
            <a:extLst>
              <a:ext uri="{FF2B5EF4-FFF2-40B4-BE49-F238E27FC236}">
                <a16:creationId xmlns:a16="http://schemas.microsoft.com/office/drawing/2014/main" id="{E44C9E0C-65B7-91D0-70F1-CDE2B22A2637}"/>
              </a:ext>
            </a:extLst>
          </p:cNvPr>
          <p:cNvPicPr>
            <a:picLocks noChangeAspect="1"/>
          </p:cNvPicPr>
          <p:nvPr/>
        </p:nvPicPr>
        <p:blipFill>
          <a:blip r:embed="rId3"/>
          <a:stretch>
            <a:fillRect/>
          </a:stretch>
        </p:blipFill>
        <p:spPr>
          <a:xfrm>
            <a:off x="664896" y="1382942"/>
            <a:ext cx="6439435" cy="3612834"/>
          </a:xfrm>
          <a:prstGeom prst="rect">
            <a:avLst/>
          </a:prstGeom>
          <a:effectLst>
            <a:outerShdw blurRad="50800" dist="38100" dir="2700000" algn="tl" rotWithShape="0">
              <a:prstClr val="black">
                <a:alpha val="40000"/>
              </a:prstClr>
            </a:outerShdw>
          </a:effectLst>
        </p:spPr>
      </p:pic>
      <p:pic>
        <p:nvPicPr>
          <p:cNvPr id="3" name="New picture"/>
          <p:cNvPicPr/>
          <p:nvPr/>
        </p:nvPicPr>
        <p:blipFill>
          <a:blip r:embed="rId4"/>
          <a:stretch>
            <a:fillRect/>
          </a:stretch>
        </p:blipFill>
        <p:spPr>
          <a:xfrm>
            <a:off x="0" y="0"/>
            <a:ext cx="857370" cy="847843"/>
          </a:xfrm>
          <a:prstGeom prst="rect">
            <a:avLst/>
          </a:prstGeom>
        </p:spPr>
      </p:pic>
      <p:sp>
        <p:nvSpPr>
          <p:cNvPr id="10" name="ZoneTexte 9">
            <a:extLst>
              <a:ext uri="{FF2B5EF4-FFF2-40B4-BE49-F238E27FC236}">
                <a16:creationId xmlns:a16="http://schemas.microsoft.com/office/drawing/2014/main" id="{1C6C0281-7B78-A2BC-20D8-80F1DE59B1A7}"/>
              </a:ext>
            </a:extLst>
          </p:cNvPr>
          <p:cNvSpPr txBox="1"/>
          <p:nvPr/>
        </p:nvSpPr>
        <p:spPr>
          <a:xfrm>
            <a:off x="7132608" y="1979909"/>
            <a:ext cx="4621309" cy="954107"/>
          </a:xfrm>
          <a:prstGeom prst="rect">
            <a:avLst/>
          </a:prstGeom>
          <a:noFill/>
        </p:spPr>
        <p:txBody>
          <a:bodyPr wrap="square" rtlCol="0">
            <a:spAutoFit/>
          </a:bodyPr>
          <a:lstStyle/>
          <a:p>
            <a:pPr algn="ctr"/>
            <a:r>
              <a:rPr lang="fr-FR" sz="1600" i="1" dirty="0">
                <a:solidFill>
                  <a:srgbClr val="626A77"/>
                </a:solidFill>
                <a:latin typeface="Poppins" panose="00000500000000000000" pitchFamily="2" charset="0"/>
                <a:cs typeface="Poppins" panose="00000500000000000000" pitchFamily="2" charset="0"/>
              </a:rPr>
              <a:t>Population observée (n=1639) :</a:t>
            </a:r>
          </a:p>
          <a:p>
            <a:pPr algn="ctr"/>
            <a:endParaRPr lang="fr-FR" sz="1600" i="1" dirty="0">
              <a:solidFill>
                <a:srgbClr val="626A77"/>
              </a:solidFill>
              <a:latin typeface="Poppins" panose="00000500000000000000" pitchFamily="2" charset="0"/>
              <a:cs typeface="Poppins" panose="00000500000000000000" pitchFamily="2" charset="0"/>
            </a:endParaRPr>
          </a:p>
          <a:p>
            <a:pPr marL="285750" indent="-285750" algn="ctr">
              <a:buFontTx/>
              <a:buChar char="-"/>
            </a:pPr>
            <a:r>
              <a:rPr lang="fr-FR" sz="1200" i="1" dirty="0">
                <a:solidFill>
                  <a:srgbClr val="626A77"/>
                </a:solidFill>
                <a:latin typeface="Poppins" panose="00000500000000000000" pitchFamily="2" charset="0"/>
                <a:cs typeface="Poppins" panose="00000500000000000000" pitchFamily="2" charset="0"/>
              </a:rPr>
              <a:t>Biotope et Euralliance</a:t>
            </a:r>
          </a:p>
          <a:p>
            <a:pPr marL="285750" indent="-285750" algn="ctr">
              <a:buFontTx/>
              <a:buChar char="-"/>
            </a:pPr>
            <a:r>
              <a:rPr lang="fr-FR" sz="1200" i="1" dirty="0">
                <a:solidFill>
                  <a:srgbClr val="626A77"/>
                </a:solidFill>
                <a:latin typeface="Poppins" panose="00000500000000000000" pitchFamily="2" charset="0"/>
                <a:cs typeface="Poppins" panose="00000500000000000000" pitchFamily="2" charset="0"/>
              </a:rPr>
              <a:t>Aucune incitation financière</a:t>
            </a:r>
          </a:p>
        </p:txBody>
      </p:sp>
      <p:pic>
        <p:nvPicPr>
          <p:cNvPr id="26" name="Image 25">
            <a:extLst>
              <a:ext uri="{FF2B5EF4-FFF2-40B4-BE49-F238E27FC236}">
                <a16:creationId xmlns:a16="http://schemas.microsoft.com/office/drawing/2014/main" id="{0440E128-EE25-444F-A0B6-242B78B714BB}"/>
              </a:ext>
            </a:extLst>
          </p:cNvPr>
          <p:cNvPicPr>
            <a:picLocks noChangeAspect="1"/>
          </p:cNvPicPr>
          <p:nvPr/>
        </p:nvPicPr>
        <p:blipFill>
          <a:blip r:embed="rId5"/>
          <a:stretch>
            <a:fillRect/>
          </a:stretch>
        </p:blipFill>
        <p:spPr>
          <a:xfrm>
            <a:off x="11874540" y="149038"/>
            <a:ext cx="965274" cy="847843"/>
          </a:xfrm>
          <a:prstGeom prst="rect">
            <a:avLst/>
          </a:prstGeom>
        </p:spPr>
      </p:pic>
      <p:pic>
        <p:nvPicPr>
          <p:cNvPr id="28" name="Image 27" descr="Une image contenant Police, Graphique, texte, capture d’écran&#10;&#10;Description générée automatiquement">
            <a:extLst>
              <a:ext uri="{FF2B5EF4-FFF2-40B4-BE49-F238E27FC236}">
                <a16:creationId xmlns:a16="http://schemas.microsoft.com/office/drawing/2014/main" id="{8DAFE1DA-F7A0-595F-E76E-63FE7AFE11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00"/>
          <a:stretch/>
        </p:blipFill>
        <p:spPr>
          <a:xfrm>
            <a:off x="115913" y="6950533"/>
            <a:ext cx="1659436" cy="297992"/>
          </a:xfrm>
          <a:prstGeom prst="rect">
            <a:avLst/>
          </a:prstGeom>
        </p:spPr>
      </p:pic>
      <p:sp>
        <p:nvSpPr>
          <p:cNvPr id="30" name="ZoneTexte 29">
            <a:extLst>
              <a:ext uri="{FF2B5EF4-FFF2-40B4-BE49-F238E27FC236}">
                <a16:creationId xmlns:a16="http://schemas.microsoft.com/office/drawing/2014/main" id="{5022765D-5DF1-B73E-3062-99714D44EE91}"/>
              </a:ext>
            </a:extLst>
          </p:cNvPr>
          <p:cNvSpPr txBox="1"/>
          <p:nvPr/>
        </p:nvSpPr>
        <p:spPr>
          <a:xfrm>
            <a:off x="1124025" y="192886"/>
            <a:ext cx="9267656" cy="461665"/>
          </a:xfrm>
          <a:prstGeom prst="rect">
            <a:avLst/>
          </a:prstGeom>
          <a:noFill/>
        </p:spPr>
        <p:txBody>
          <a:bodyPr wrap="square" rtlCol="0">
            <a:spAutoFit/>
          </a:bodyPr>
          <a:lstStyle/>
          <a:p>
            <a:r>
              <a:rPr lang="fr-FR" sz="2400" u="sng" dirty="0">
                <a:solidFill>
                  <a:srgbClr val="626A77"/>
                </a:solidFill>
                <a:latin typeface="Poppins" panose="00000500000000000000" pitchFamily="2" charset="0"/>
                <a:cs typeface="Poppins" panose="00000500000000000000" pitchFamily="2" charset="0"/>
              </a:rPr>
              <a:t>ACCESSIBILITÉ EN VÉLO (AUTOMOBILISTES)</a:t>
            </a:r>
          </a:p>
        </p:txBody>
      </p:sp>
      <p:pic>
        <p:nvPicPr>
          <p:cNvPr id="19" name="Image 18">
            <a:extLst>
              <a:ext uri="{FF2B5EF4-FFF2-40B4-BE49-F238E27FC236}">
                <a16:creationId xmlns:a16="http://schemas.microsoft.com/office/drawing/2014/main" id="{5B6471F4-C2CE-3DA5-74C6-EED7B4CABAB9}"/>
              </a:ext>
            </a:extLst>
          </p:cNvPr>
          <p:cNvPicPr>
            <a:picLocks noChangeAspect="1"/>
          </p:cNvPicPr>
          <p:nvPr/>
        </p:nvPicPr>
        <p:blipFill>
          <a:blip r:embed="rId7"/>
          <a:stretch>
            <a:fillRect/>
          </a:stretch>
        </p:blipFill>
        <p:spPr>
          <a:xfrm>
            <a:off x="636619" y="3453458"/>
            <a:ext cx="2224504" cy="1523721"/>
          </a:xfrm>
          <a:prstGeom prst="rect">
            <a:avLst/>
          </a:prstGeom>
        </p:spPr>
      </p:pic>
      <p:pic>
        <p:nvPicPr>
          <p:cNvPr id="25" name="Image 24">
            <a:extLst>
              <a:ext uri="{FF2B5EF4-FFF2-40B4-BE49-F238E27FC236}">
                <a16:creationId xmlns:a16="http://schemas.microsoft.com/office/drawing/2014/main" id="{73B6F8A4-E687-6A9D-C4D4-EA8AE6BF4586}"/>
              </a:ext>
            </a:extLst>
          </p:cNvPr>
          <p:cNvPicPr>
            <a:picLocks noChangeAspect="1"/>
          </p:cNvPicPr>
          <p:nvPr/>
        </p:nvPicPr>
        <p:blipFill>
          <a:blip r:embed="rId8"/>
          <a:stretch>
            <a:fillRect/>
          </a:stretch>
        </p:blipFill>
        <p:spPr>
          <a:xfrm>
            <a:off x="5952520" y="5724167"/>
            <a:ext cx="2417395" cy="1305949"/>
          </a:xfrm>
          <a:prstGeom prst="rect">
            <a:avLst/>
          </a:prstGeom>
        </p:spPr>
      </p:pic>
      <p:graphicFrame>
        <p:nvGraphicFramePr>
          <p:cNvPr id="38" name="Tableau 37">
            <a:extLst>
              <a:ext uri="{FF2B5EF4-FFF2-40B4-BE49-F238E27FC236}">
                <a16:creationId xmlns:a16="http://schemas.microsoft.com/office/drawing/2014/main" id="{A878BD15-C02C-2C19-4B09-D138625A25A3}"/>
              </a:ext>
            </a:extLst>
          </p:cNvPr>
          <p:cNvGraphicFramePr>
            <a:graphicFrameLocks noGrp="1"/>
          </p:cNvGraphicFramePr>
          <p:nvPr>
            <p:extLst>
              <p:ext uri="{D42A27DB-BD31-4B8C-83A1-F6EECF244321}">
                <p14:modId xmlns:p14="http://schemas.microsoft.com/office/powerpoint/2010/main" val="2612174597"/>
              </p:ext>
            </p:extLst>
          </p:nvPr>
        </p:nvGraphicFramePr>
        <p:xfrm>
          <a:off x="738725" y="5235290"/>
          <a:ext cx="4686300" cy="962025"/>
        </p:xfrm>
        <a:graphic>
          <a:graphicData uri="http://schemas.openxmlformats.org/drawingml/2006/table">
            <a:tbl>
              <a:tblPr/>
              <a:tblGrid>
                <a:gridCol w="2197100">
                  <a:extLst>
                    <a:ext uri="{9D8B030D-6E8A-4147-A177-3AD203B41FA5}">
                      <a16:colId xmlns:a16="http://schemas.microsoft.com/office/drawing/2014/main" val="3953981635"/>
                    </a:ext>
                  </a:extLst>
                </a:gridCol>
                <a:gridCol w="1727200">
                  <a:extLst>
                    <a:ext uri="{9D8B030D-6E8A-4147-A177-3AD203B41FA5}">
                      <a16:colId xmlns:a16="http://schemas.microsoft.com/office/drawing/2014/main" val="2411842137"/>
                    </a:ext>
                  </a:extLst>
                </a:gridCol>
                <a:gridCol w="762000">
                  <a:extLst>
                    <a:ext uri="{9D8B030D-6E8A-4147-A177-3AD203B41FA5}">
                      <a16:colId xmlns:a16="http://schemas.microsoft.com/office/drawing/2014/main" val="3922674838"/>
                    </a:ext>
                  </a:extLst>
                </a:gridCol>
              </a:tblGrid>
              <a:tr h="166712">
                <a:tc>
                  <a:txBody>
                    <a:bodyPr/>
                    <a:lstStyle/>
                    <a:p>
                      <a:pPr algn="l" fontAlgn="b"/>
                      <a:r>
                        <a:rPr lang="fr-FR" sz="1200" b="1" i="0" u="none" strike="noStrike" dirty="0">
                          <a:solidFill>
                            <a:srgbClr val="F2F2F2"/>
                          </a:solidFill>
                          <a:effectLst/>
                          <a:latin typeface="Calibri" panose="020F0502020204030204" pitchFamily="34" charset="0"/>
                        </a:rPr>
                        <a:t>Impact relief</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r" fontAlgn="b"/>
                      <a:r>
                        <a:rPr lang="fr-FR" sz="1200" b="1" i="0" u="none" strike="noStrike" dirty="0">
                          <a:solidFill>
                            <a:srgbClr val="F2F2F2"/>
                          </a:solidFill>
                          <a:effectLst/>
                          <a:latin typeface="Calibri" panose="020F0502020204030204" pitchFamily="34" charset="0"/>
                        </a:rPr>
                        <a:t>Nb</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r" fontAlgn="b"/>
                      <a:r>
                        <a:rPr lang="fr-FR" sz="1200" b="1" i="0" u="none" strike="noStrike">
                          <a:solidFill>
                            <a:srgbClr val="F2F2F2"/>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extLst>
                  <a:ext uri="{0D108BD9-81ED-4DB2-BD59-A6C34878D82A}">
                    <a16:rowId xmlns:a16="http://schemas.microsoft.com/office/drawing/2014/main" val="3302385116"/>
                  </a:ext>
                </a:extLst>
              </a:tr>
              <a:tr h="134445">
                <a:tc>
                  <a:txBody>
                    <a:bodyPr/>
                    <a:lstStyle/>
                    <a:p>
                      <a:pPr algn="l" fontAlgn="b"/>
                      <a:r>
                        <a:rPr lang="fr-FR" sz="1200" b="0" i="0" u="none" strike="noStrike" dirty="0">
                          <a:solidFill>
                            <a:srgbClr val="000000"/>
                          </a:solidFill>
                          <a:effectLst/>
                          <a:latin typeface="Calibri" panose="020F0502020204030204" pitchFamily="34" charset="0"/>
                        </a:rPr>
                        <a:t>Significatif</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dirty="0">
                          <a:solidFill>
                            <a:srgbClr val="000000"/>
                          </a:solidFill>
                          <a:effectLst/>
                          <a:latin typeface="Calibri" panose="020F0502020204030204" pitchFamily="34" charset="0"/>
                        </a:rPr>
                        <a:t>42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fr-FR" sz="12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43255430"/>
                  </a:ext>
                </a:extLst>
              </a:tr>
              <a:tr h="139823">
                <a:tc>
                  <a:txBody>
                    <a:bodyPr/>
                    <a:lstStyle/>
                    <a:p>
                      <a:pPr algn="l" fontAlgn="b"/>
                      <a:r>
                        <a:rPr lang="fr-FR" sz="1200" b="0" i="0" u="none" strike="noStrike">
                          <a:solidFill>
                            <a:srgbClr val="000000"/>
                          </a:solidFill>
                          <a:effectLst/>
                          <a:latin typeface="Calibri" panose="020F0502020204030204" pitchFamily="34" charset="0"/>
                        </a:rPr>
                        <a:t>Non significatif</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1528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97%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408162"/>
                  </a:ext>
                </a:extLst>
              </a:tr>
              <a:tr h="139823">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6528304"/>
                  </a:ext>
                </a:extLst>
              </a:tr>
              <a:tr h="139823">
                <a:tc>
                  <a:txBody>
                    <a:bodyPr/>
                    <a:lstStyle/>
                    <a:p>
                      <a:pPr algn="l" fontAlgn="b"/>
                      <a:r>
                        <a:rPr lang="fr-FR" sz="1200" b="1" i="0" u="none" strike="noStrike">
                          <a:solidFill>
                            <a:srgbClr val="F2F2F2"/>
                          </a:solidFill>
                          <a:effectLst/>
                          <a:latin typeface="Calibri" panose="020F0502020204030204" pitchFamily="34" charset="0"/>
                        </a:rPr>
                        <a:t>Total général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r" fontAlgn="b"/>
                      <a:r>
                        <a:rPr lang="fr-FR" sz="1200" b="1" i="0" u="none" strike="noStrike">
                          <a:solidFill>
                            <a:srgbClr val="000000"/>
                          </a:solidFill>
                          <a:effectLst/>
                          <a:latin typeface="Calibri" panose="020F0502020204030204" pitchFamily="34" charset="0"/>
                        </a:rPr>
                        <a:t>1570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200" b="1" i="0" u="none" strike="noStrike" dirty="0">
                          <a:solidFill>
                            <a:srgbClr val="000000"/>
                          </a:solidFill>
                          <a:effectLst/>
                          <a:latin typeface="Calibri" panose="020F0502020204030204" pitchFamily="34" charset="0"/>
                        </a:rPr>
                        <a:t>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8817979"/>
                  </a:ext>
                </a:extLst>
              </a:tr>
            </a:tbl>
          </a:graphicData>
        </a:graphic>
      </p:graphicFrame>
      <p:sp>
        <p:nvSpPr>
          <p:cNvPr id="39" name="Espace réservé du texte 3">
            <a:extLst>
              <a:ext uri="{FF2B5EF4-FFF2-40B4-BE49-F238E27FC236}">
                <a16:creationId xmlns:a16="http://schemas.microsoft.com/office/drawing/2014/main" id="{27430847-A501-CA1C-05E2-9F19C672263B}"/>
              </a:ext>
            </a:extLst>
          </p:cNvPr>
          <p:cNvSpPr txBox="1">
            <a:spLocks/>
          </p:cNvSpPr>
          <p:nvPr/>
        </p:nvSpPr>
        <p:spPr>
          <a:xfrm>
            <a:off x="668462" y="5874234"/>
            <a:ext cx="4756564" cy="1823109"/>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fr-FR" sz="1100" b="1" dirty="0">
              <a:solidFill>
                <a:schemeClr val="tx1"/>
              </a:solidFill>
              <a:latin typeface="Arial" panose="020B0604020202020204" pitchFamily="34" charset="0"/>
              <a:cs typeface="Arial" panose="020B0604020202020204" pitchFamily="34" charset="0"/>
            </a:endParaRPr>
          </a:p>
          <a:p>
            <a:pPr algn="l"/>
            <a:r>
              <a:rPr lang="fr-FR" sz="1100" i="1" dirty="0">
                <a:solidFill>
                  <a:schemeClr val="tx1"/>
                </a:solidFill>
                <a:latin typeface="Arial" panose="020B0604020202020204" pitchFamily="34" charset="0"/>
                <a:cs typeface="Arial" panose="020B0604020202020204" pitchFamily="34" charset="0"/>
              </a:rPr>
              <a:t>Un impact relief est considéré comme significatif si la différence entre le trajet aller et le trajet retour est &gt; à 5 min</a:t>
            </a:r>
          </a:p>
          <a:p>
            <a:pPr algn="l"/>
            <a:endParaRPr lang="fr-FR" sz="1100" b="1" dirty="0">
              <a:solidFill>
                <a:srgbClr val="13A9E7"/>
              </a:solidFill>
              <a:latin typeface="Arial" panose="020B0604020202020204" pitchFamily="34" charset="0"/>
              <a:cs typeface="Arial" panose="020B0604020202020204" pitchFamily="34" charset="0"/>
            </a:endParaRPr>
          </a:p>
          <a:p>
            <a:pPr marL="171450" indent="-171450" algn="l">
              <a:buFontTx/>
              <a:buChar char="-"/>
            </a:pPr>
            <a:endParaRPr lang="fr-FR" sz="1100" dirty="0">
              <a:solidFill>
                <a:schemeClr val="tx1"/>
              </a:solidFill>
              <a:latin typeface="Arial" panose="020B0604020202020204" pitchFamily="34" charset="0"/>
              <a:cs typeface="Arial" panose="020B0604020202020204" pitchFamily="34" charset="0"/>
            </a:endParaRPr>
          </a:p>
          <a:p>
            <a:pPr marL="171450" indent="-171450" algn="l">
              <a:buFontTx/>
              <a:buChar char="-"/>
            </a:pPr>
            <a:endParaRPr lang="fr-FR" sz="1100" dirty="0">
              <a:solidFill>
                <a:schemeClr val="tx1"/>
              </a:solidFill>
              <a:latin typeface="Arial" panose="020B0604020202020204" pitchFamily="34" charset="0"/>
              <a:cs typeface="Arial" panose="020B0604020202020204" pitchFamily="34" charset="0"/>
            </a:endParaRPr>
          </a:p>
          <a:p>
            <a:pPr marL="171450" indent="-171450" algn="l">
              <a:buFontTx/>
              <a:buChar char="-"/>
            </a:pPr>
            <a:endParaRPr lang="fr-FR"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276776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w picture"/>
          <p:cNvPicPr/>
          <p:nvPr/>
        </p:nvPicPr>
        <p:blipFill>
          <a:blip r:embed="rId2"/>
          <a:stretch>
            <a:fillRect/>
          </a:stretch>
        </p:blipFill>
        <p:spPr>
          <a:xfrm>
            <a:off x="0" y="0"/>
            <a:ext cx="857370" cy="847843"/>
          </a:xfrm>
          <a:prstGeom prst="rect">
            <a:avLst/>
          </a:prstGeom>
        </p:spPr>
      </p:pic>
      <p:pic>
        <p:nvPicPr>
          <p:cNvPr id="26" name="Image 25">
            <a:extLst>
              <a:ext uri="{FF2B5EF4-FFF2-40B4-BE49-F238E27FC236}">
                <a16:creationId xmlns:a16="http://schemas.microsoft.com/office/drawing/2014/main" id="{0440E128-EE25-444F-A0B6-242B78B714BB}"/>
              </a:ext>
            </a:extLst>
          </p:cNvPr>
          <p:cNvPicPr>
            <a:picLocks noChangeAspect="1"/>
          </p:cNvPicPr>
          <p:nvPr/>
        </p:nvPicPr>
        <p:blipFill>
          <a:blip r:embed="rId3"/>
          <a:stretch>
            <a:fillRect/>
          </a:stretch>
        </p:blipFill>
        <p:spPr>
          <a:xfrm>
            <a:off x="11874540" y="149038"/>
            <a:ext cx="965274" cy="847843"/>
          </a:xfrm>
          <a:prstGeom prst="rect">
            <a:avLst/>
          </a:prstGeom>
        </p:spPr>
      </p:pic>
      <p:pic>
        <p:nvPicPr>
          <p:cNvPr id="28" name="Image 27" descr="Une image contenant Police, Graphique, texte, capture d’écran&#10;&#10;Description générée automatiquement">
            <a:extLst>
              <a:ext uri="{FF2B5EF4-FFF2-40B4-BE49-F238E27FC236}">
                <a16:creationId xmlns:a16="http://schemas.microsoft.com/office/drawing/2014/main" id="{8DAFE1DA-F7A0-595F-E76E-63FE7AFE11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115913" y="6950533"/>
            <a:ext cx="1659436" cy="297992"/>
          </a:xfrm>
          <a:prstGeom prst="rect">
            <a:avLst/>
          </a:prstGeom>
        </p:spPr>
      </p:pic>
      <p:sp>
        <p:nvSpPr>
          <p:cNvPr id="30" name="ZoneTexte 29">
            <a:extLst>
              <a:ext uri="{FF2B5EF4-FFF2-40B4-BE49-F238E27FC236}">
                <a16:creationId xmlns:a16="http://schemas.microsoft.com/office/drawing/2014/main" id="{5022765D-5DF1-B73E-3062-99714D44EE91}"/>
              </a:ext>
            </a:extLst>
          </p:cNvPr>
          <p:cNvSpPr txBox="1"/>
          <p:nvPr/>
        </p:nvSpPr>
        <p:spPr>
          <a:xfrm>
            <a:off x="1124025" y="192886"/>
            <a:ext cx="9267656" cy="461665"/>
          </a:xfrm>
          <a:prstGeom prst="rect">
            <a:avLst/>
          </a:prstGeom>
          <a:noFill/>
        </p:spPr>
        <p:txBody>
          <a:bodyPr wrap="square" rtlCol="0">
            <a:spAutoFit/>
          </a:bodyPr>
          <a:lstStyle/>
          <a:p>
            <a:r>
              <a:rPr lang="fr-FR" sz="2400" u="sng">
                <a:solidFill>
                  <a:srgbClr val="626A77"/>
                </a:solidFill>
                <a:latin typeface="Poppins" panose="00000500000000000000" pitchFamily="2" charset="0"/>
                <a:cs typeface="Poppins" panose="00000500000000000000" pitchFamily="2" charset="0"/>
              </a:rPr>
              <a:t>ACCESSIBILITÉ EN VÉLO </a:t>
            </a:r>
            <a:r>
              <a:rPr lang="fr-FR" sz="2400" u="sng" dirty="0">
                <a:solidFill>
                  <a:srgbClr val="626A77"/>
                </a:solidFill>
                <a:latin typeface="Poppins" panose="00000500000000000000" pitchFamily="2" charset="0"/>
                <a:cs typeface="Poppins" panose="00000500000000000000" pitchFamily="2" charset="0"/>
              </a:rPr>
              <a:t>(</a:t>
            </a:r>
            <a:r>
              <a:rPr lang="fr-FR" sz="2400" u="sng">
                <a:solidFill>
                  <a:srgbClr val="626A77"/>
                </a:solidFill>
                <a:latin typeface="Poppins" panose="00000500000000000000" pitchFamily="2" charset="0"/>
                <a:cs typeface="Poppins" panose="00000500000000000000" pitchFamily="2" charset="0"/>
              </a:rPr>
              <a:t>AUTOMOBILISTES</a:t>
            </a:r>
            <a:r>
              <a:rPr lang="fr-FR" sz="2400" u="sng" dirty="0">
                <a:solidFill>
                  <a:srgbClr val="626A77"/>
                </a:solidFill>
                <a:latin typeface="Poppins" panose="00000500000000000000" pitchFamily="2" charset="0"/>
                <a:cs typeface="Poppins" panose="00000500000000000000" pitchFamily="2" charset="0"/>
              </a:rPr>
              <a:t>)</a:t>
            </a:r>
          </a:p>
        </p:txBody>
      </p:sp>
      <p:graphicFrame>
        <p:nvGraphicFramePr>
          <p:cNvPr id="2" name="Tableau 1">
            <a:extLst>
              <a:ext uri="{FF2B5EF4-FFF2-40B4-BE49-F238E27FC236}">
                <a16:creationId xmlns:a16="http://schemas.microsoft.com/office/drawing/2014/main" id="{93463DB5-CA10-411F-8ACA-E42277939F4A}"/>
              </a:ext>
            </a:extLst>
          </p:cNvPr>
          <p:cNvGraphicFramePr>
            <a:graphicFrameLocks noGrp="1"/>
          </p:cNvGraphicFramePr>
          <p:nvPr>
            <p:extLst>
              <p:ext uri="{D42A27DB-BD31-4B8C-83A1-F6EECF244321}">
                <p14:modId xmlns:p14="http://schemas.microsoft.com/office/powerpoint/2010/main" val="846781471"/>
              </p:ext>
            </p:extLst>
          </p:nvPr>
        </p:nvGraphicFramePr>
        <p:xfrm>
          <a:off x="428685" y="1353344"/>
          <a:ext cx="4673600" cy="1924050"/>
        </p:xfrm>
        <a:graphic>
          <a:graphicData uri="http://schemas.openxmlformats.org/drawingml/2006/table">
            <a:tbl>
              <a:tblPr/>
              <a:tblGrid>
                <a:gridCol w="2495540">
                  <a:extLst>
                    <a:ext uri="{9D8B030D-6E8A-4147-A177-3AD203B41FA5}">
                      <a16:colId xmlns:a16="http://schemas.microsoft.com/office/drawing/2014/main" val="3120736839"/>
                    </a:ext>
                  </a:extLst>
                </a:gridCol>
                <a:gridCol w="936104">
                  <a:extLst>
                    <a:ext uri="{9D8B030D-6E8A-4147-A177-3AD203B41FA5}">
                      <a16:colId xmlns:a16="http://schemas.microsoft.com/office/drawing/2014/main" val="3664058794"/>
                    </a:ext>
                  </a:extLst>
                </a:gridCol>
                <a:gridCol w="1241956">
                  <a:extLst>
                    <a:ext uri="{9D8B030D-6E8A-4147-A177-3AD203B41FA5}">
                      <a16:colId xmlns:a16="http://schemas.microsoft.com/office/drawing/2014/main" val="4247510724"/>
                    </a:ext>
                  </a:extLst>
                </a:gridCol>
              </a:tblGrid>
              <a:tr h="78994">
                <a:tc>
                  <a:txBody>
                    <a:bodyPr/>
                    <a:lstStyle/>
                    <a:p>
                      <a:pPr algn="l" fontAlgn="b"/>
                      <a:r>
                        <a:rPr lang="fr-FR" sz="1200" b="1" i="0" u="none" strike="noStrike" dirty="0">
                          <a:solidFill>
                            <a:srgbClr val="FFFFFF"/>
                          </a:solidFill>
                          <a:effectLst/>
                          <a:latin typeface="Calibri" panose="020F0502020204030204" pitchFamily="34" charset="0"/>
                        </a:rPr>
                        <a:t>Temps Vélo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l" fontAlgn="b"/>
                      <a:r>
                        <a:rPr lang="fr-FR" sz="1200" b="1" i="0" u="none" strike="noStrike">
                          <a:solidFill>
                            <a:srgbClr val="FFFFFF"/>
                          </a:solidFill>
                          <a:effectLst/>
                          <a:latin typeface="Calibri" panose="020F0502020204030204" pitchFamily="34" charset="0"/>
                        </a:rPr>
                        <a:t>Nb</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l" fontAlgn="b"/>
                      <a:r>
                        <a:rPr lang="fr-FR" sz="1200" b="1" i="0" u="none" strike="noStrike">
                          <a:solidFill>
                            <a:srgbClr val="FFFFFF"/>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extLst>
                  <a:ext uri="{0D108BD9-81ED-4DB2-BD59-A6C34878D82A}">
                    <a16:rowId xmlns:a16="http://schemas.microsoft.com/office/drawing/2014/main" val="2290644368"/>
                  </a:ext>
                </a:extLst>
              </a:tr>
              <a:tr h="50123">
                <a:tc>
                  <a:txBody>
                    <a:bodyPr/>
                    <a:lstStyle/>
                    <a:p>
                      <a:pPr algn="l" fontAlgn="b"/>
                      <a:r>
                        <a:rPr lang="fr-FR" sz="1200" b="1" i="0" u="none" strike="noStrike" dirty="0">
                          <a:solidFill>
                            <a:srgbClr val="000000"/>
                          </a:solidFill>
                          <a:effectLst/>
                          <a:latin typeface="Calibri" panose="020F0502020204030204" pitchFamily="34" charset="0"/>
                        </a:rPr>
                        <a:t>De 0 à 10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r" fontAlgn="b"/>
                      <a:r>
                        <a:rPr lang="fr-FR" sz="1200" b="0" i="0" u="none" strike="noStrike">
                          <a:solidFill>
                            <a:srgbClr val="000000"/>
                          </a:solidFill>
                          <a:effectLst/>
                          <a:latin typeface="Calibri" panose="020F0502020204030204" pitchFamily="34" charset="0"/>
                        </a:rPr>
                        <a:t>131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3">
                        <a:lumMod val="20000"/>
                        <a:lumOff val="80000"/>
                      </a:schemeClr>
                    </a:solidFill>
                  </a:tcPr>
                </a:tc>
                <a:tc>
                  <a:txBody>
                    <a:bodyPr/>
                    <a:lstStyle/>
                    <a:p>
                      <a:pPr algn="r" fontAlgn="b"/>
                      <a:r>
                        <a:rPr lang="fr-FR" sz="1200" b="0" i="0" u="none" strike="noStrike">
                          <a:solidFill>
                            <a:srgbClr val="000000"/>
                          </a:solidFill>
                          <a:effectLst/>
                          <a:latin typeface="Calibri" panose="020F0502020204030204" pitchFamily="34" charset="0"/>
                        </a:rPr>
                        <a:t>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154574758"/>
                  </a:ext>
                </a:extLst>
              </a:tr>
              <a:tr h="52128">
                <a:tc>
                  <a:txBody>
                    <a:bodyPr/>
                    <a:lstStyle/>
                    <a:p>
                      <a:pPr algn="l" fontAlgn="b"/>
                      <a:r>
                        <a:rPr lang="fr-FR" sz="1200" b="1" i="0" u="none" strike="noStrike" dirty="0">
                          <a:solidFill>
                            <a:srgbClr val="000000"/>
                          </a:solidFill>
                          <a:effectLst/>
                          <a:latin typeface="Calibri" panose="020F0502020204030204" pitchFamily="34" charset="0"/>
                        </a:rPr>
                        <a:t>De 10 à 20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r" fontAlgn="b"/>
                      <a:r>
                        <a:rPr lang="fr-FR" sz="1200" b="0" i="0" u="none" strike="noStrike" dirty="0">
                          <a:solidFill>
                            <a:srgbClr val="000000"/>
                          </a:solidFill>
                          <a:effectLst/>
                          <a:latin typeface="Calibri" panose="020F0502020204030204" pitchFamily="34" charset="0"/>
                        </a:rPr>
                        <a:t>269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r" fontAlgn="b"/>
                      <a:r>
                        <a:rPr lang="fr-FR" sz="1200" b="0" i="0" u="none" strike="noStrike" dirty="0">
                          <a:solidFill>
                            <a:srgbClr val="000000"/>
                          </a:solidFill>
                          <a:effectLst/>
                          <a:latin typeface="Calibri" panose="020F0502020204030204" pitchFamily="34" charset="0"/>
                        </a:rPr>
                        <a:t>17%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797381192"/>
                  </a:ext>
                </a:extLst>
              </a:tr>
              <a:tr h="52128">
                <a:tc>
                  <a:txBody>
                    <a:bodyPr/>
                    <a:lstStyle/>
                    <a:p>
                      <a:pPr algn="l" fontAlgn="b"/>
                      <a:r>
                        <a:rPr lang="fr-FR" sz="1200" b="1" i="0" u="none" strike="noStrike">
                          <a:solidFill>
                            <a:srgbClr val="000000"/>
                          </a:solidFill>
                          <a:effectLst/>
                          <a:latin typeface="Calibri" panose="020F0502020204030204" pitchFamily="34" charset="0"/>
                        </a:rPr>
                        <a:t>De 20 à 30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227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fr-FR" sz="1200" b="0" i="0" u="none" strike="noStrike">
                          <a:solidFill>
                            <a:srgbClr val="000000"/>
                          </a:solidFill>
                          <a:effectLst/>
                          <a:latin typeface="Calibri" panose="020F0502020204030204" pitchFamily="34" charset="0"/>
                        </a:rPr>
                        <a:t>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226962156"/>
                  </a:ext>
                </a:extLst>
              </a:tr>
              <a:tr h="52128">
                <a:tc>
                  <a:txBody>
                    <a:bodyPr/>
                    <a:lstStyle/>
                    <a:p>
                      <a:pPr algn="l" fontAlgn="b"/>
                      <a:r>
                        <a:rPr lang="fr-FR" sz="1200" b="1" i="0" u="none" strike="noStrike">
                          <a:solidFill>
                            <a:srgbClr val="000000"/>
                          </a:solidFill>
                          <a:effectLst/>
                          <a:latin typeface="Calibri" panose="020F0502020204030204" pitchFamily="34" charset="0"/>
                        </a:rPr>
                        <a:t>De 30 à 40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116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fr-FR" sz="1200" b="0" i="0" u="none" strike="noStrike">
                          <a:solidFill>
                            <a:srgbClr val="000000"/>
                          </a:solidFill>
                          <a:effectLst/>
                          <a:latin typeface="Calibri" panose="020F0502020204030204" pitchFamily="34" charset="0"/>
                        </a:rPr>
                        <a:t>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717237085"/>
                  </a:ext>
                </a:extLst>
              </a:tr>
              <a:tr h="52128">
                <a:tc>
                  <a:txBody>
                    <a:bodyPr/>
                    <a:lstStyle/>
                    <a:p>
                      <a:pPr algn="l" fontAlgn="b"/>
                      <a:r>
                        <a:rPr lang="fr-FR" sz="1200" b="1" i="0" u="none" strike="noStrike">
                          <a:solidFill>
                            <a:srgbClr val="000000"/>
                          </a:solidFill>
                          <a:effectLst/>
                          <a:latin typeface="Calibri" panose="020F0502020204030204" pitchFamily="34" charset="0"/>
                        </a:rPr>
                        <a:t>De 40 à 50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144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fr-FR" sz="1200" b="0" i="0" u="none" strike="noStrike">
                          <a:solidFill>
                            <a:srgbClr val="000000"/>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135399280"/>
                  </a:ext>
                </a:extLst>
              </a:tr>
              <a:tr h="52128">
                <a:tc>
                  <a:txBody>
                    <a:bodyPr/>
                    <a:lstStyle/>
                    <a:p>
                      <a:pPr algn="l" fontAlgn="b"/>
                      <a:r>
                        <a:rPr lang="fr-FR" sz="1200" b="1" i="0" u="none" strike="noStrike">
                          <a:solidFill>
                            <a:srgbClr val="000000"/>
                          </a:solidFill>
                          <a:effectLst/>
                          <a:latin typeface="Calibri" panose="020F0502020204030204" pitchFamily="34" charset="0"/>
                        </a:rPr>
                        <a:t>De 50 à 60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109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fr-FR" sz="1200" b="0" i="0" u="none" strike="noStrike">
                          <a:solidFill>
                            <a:srgbClr val="000000"/>
                          </a:solidFill>
                          <a:effectLst/>
                          <a:latin typeface="Calibri" panose="020F0502020204030204" pitchFamily="34" charset="0"/>
                        </a:rPr>
                        <a:t>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54131794"/>
                  </a:ext>
                </a:extLst>
              </a:tr>
              <a:tr h="52128">
                <a:tc>
                  <a:txBody>
                    <a:bodyPr/>
                    <a:lstStyle/>
                    <a:p>
                      <a:pPr algn="l" fontAlgn="b"/>
                      <a:r>
                        <a:rPr lang="fr-FR" sz="1200" b="1" i="0" u="none" strike="noStrike">
                          <a:solidFill>
                            <a:srgbClr val="000000"/>
                          </a:solidFill>
                          <a:effectLst/>
                          <a:latin typeface="Calibri" panose="020F0502020204030204" pitchFamily="34" charset="0"/>
                        </a:rPr>
                        <a:t>Plus de 60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574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37%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3884127"/>
                  </a:ext>
                </a:extLst>
              </a:tr>
              <a:tr h="52128">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4589187"/>
                  </a:ext>
                </a:extLst>
              </a:tr>
              <a:tr h="52128">
                <a:tc>
                  <a:txBody>
                    <a:bodyPr/>
                    <a:lstStyle/>
                    <a:p>
                      <a:pPr algn="l" fontAlgn="b"/>
                      <a:r>
                        <a:rPr lang="fr-FR" sz="1200" b="1" i="0" u="none" strike="noStrike">
                          <a:solidFill>
                            <a:srgbClr val="FFFFFF"/>
                          </a:solidFill>
                          <a:effectLst/>
                          <a:latin typeface="Calibri" panose="020F0502020204030204" pitchFamily="34" charset="0"/>
                        </a:rPr>
                        <a:t>Total général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r" fontAlgn="b"/>
                      <a:r>
                        <a:rPr lang="fr-FR" sz="1200" b="1" i="0" u="none" strike="noStrike">
                          <a:solidFill>
                            <a:srgbClr val="000000"/>
                          </a:solidFill>
                          <a:effectLst/>
                          <a:latin typeface="Calibri" panose="020F0502020204030204" pitchFamily="34" charset="0"/>
                        </a:rPr>
                        <a:t>1570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200" b="1" i="0" u="none" strike="noStrike" dirty="0">
                          <a:solidFill>
                            <a:srgbClr val="000000"/>
                          </a:solidFill>
                          <a:effectLst/>
                          <a:latin typeface="Calibri" panose="020F0502020204030204" pitchFamily="34" charset="0"/>
                        </a:rPr>
                        <a:t>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4012607"/>
                  </a:ext>
                </a:extLst>
              </a:tr>
            </a:tbl>
          </a:graphicData>
        </a:graphic>
      </p:graphicFrame>
      <p:graphicFrame>
        <p:nvGraphicFramePr>
          <p:cNvPr id="5" name="Tableau 4">
            <a:extLst>
              <a:ext uri="{FF2B5EF4-FFF2-40B4-BE49-F238E27FC236}">
                <a16:creationId xmlns:a16="http://schemas.microsoft.com/office/drawing/2014/main" id="{1A2D8F04-5E97-DCDD-E88D-D5AAEFC313E8}"/>
              </a:ext>
            </a:extLst>
          </p:cNvPr>
          <p:cNvGraphicFramePr>
            <a:graphicFrameLocks noGrp="1"/>
          </p:cNvGraphicFramePr>
          <p:nvPr>
            <p:extLst>
              <p:ext uri="{D42A27DB-BD31-4B8C-83A1-F6EECF244321}">
                <p14:modId xmlns:p14="http://schemas.microsoft.com/office/powerpoint/2010/main" val="2060846997"/>
              </p:ext>
            </p:extLst>
          </p:nvPr>
        </p:nvGraphicFramePr>
        <p:xfrm>
          <a:off x="428685" y="3449215"/>
          <a:ext cx="4673600" cy="1381229"/>
        </p:xfrm>
        <a:graphic>
          <a:graphicData uri="http://schemas.openxmlformats.org/drawingml/2006/table">
            <a:tbl>
              <a:tblPr/>
              <a:tblGrid>
                <a:gridCol w="2495540">
                  <a:extLst>
                    <a:ext uri="{9D8B030D-6E8A-4147-A177-3AD203B41FA5}">
                      <a16:colId xmlns:a16="http://schemas.microsoft.com/office/drawing/2014/main" val="3857590032"/>
                    </a:ext>
                  </a:extLst>
                </a:gridCol>
                <a:gridCol w="931978">
                  <a:extLst>
                    <a:ext uri="{9D8B030D-6E8A-4147-A177-3AD203B41FA5}">
                      <a16:colId xmlns:a16="http://schemas.microsoft.com/office/drawing/2014/main" val="2792898769"/>
                    </a:ext>
                  </a:extLst>
                </a:gridCol>
                <a:gridCol w="1246082">
                  <a:extLst>
                    <a:ext uri="{9D8B030D-6E8A-4147-A177-3AD203B41FA5}">
                      <a16:colId xmlns:a16="http://schemas.microsoft.com/office/drawing/2014/main" val="3737060114"/>
                    </a:ext>
                  </a:extLst>
                </a:gridCol>
              </a:tblGrid>
              <a:tr h="175603">
                <a:tc>
                  <a:txBody>
                    <a:bodyPr/>
                    <a:lstStyle/>
                    <a:p>
                      <a:pPr algn="l" fontAlgn="b"/>
                      <a:r>
                        <a:rPr lang="fr-FR" sz="1200" b="1" i="0" u="none" strike="noStrike" dirty="0">
                          <a:solidFill>
                            <a:srgbClr val="FFFFFF"/>
                          </a:solidFill>
                          <a:effectLst/>
                          <a:latin typeface="Calibri" panose="020F0502020204030204" pitchFamily="34" charset="0"/>
                        </a:rPr>
                        <a:t>Compétitivité Vélo (-10km)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l" fontAlgn="b"/>
                      <a:r>
                        <a:rPr lang="fr-FR" sz="1200" b="1" i="0" u="none" strike="noStrike">
                          <a:solidFill>
                            <a:srgbClr val="FFFFFF"/>
                          </a:solidFill>
                          <a:effectLst/>
                          <a:latin typeface="Calibri" panose="020F0502020204030204" pitchFamily="34" charset="0"/>
                        </a:rPr>
                        <a:t>Nb</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l" fontAlgn="b"/>
                      <a:r>
                        <a:rPr lang="fr-FR" sz="1200" b="1" i="0" u="none" strike="noStrike">
                          <a:solidFill>
                            <a:srgbClr val="FFFFFF"/>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extLst>
                  <a:ext uri="{0D108BD9-81ED-4DB2-BD59-A6C34878D82A}">
                    <a16:rowId xmlns:a16="http://schemas.microsoft.com/office/drawing/2014/main" val="923686512"/>
                  </a:ext>
                </a:extLst>
              </a:tr>
              <a:tr h="196018">
                <a:tc>
                  <a:txBody>
                    <a:bodyPr/>
                    <a:lstStyle/>
                    <a:p>
                      <a:pPr algn="l" fontAlgn="b"/>
                      <a:r>
                        <a:rPr lang="fr-FR" sz="1200" b="0" i="0" u="none" strike="noStrike">
                          <a:solidFill>
                            <a:srgbClr val="000000"/>
                          </a:solidFill>
                          <a:effectLst/>
                          <a:latin typeface="Calibri" panose="020F0502020204030204" pitchFamily="34" charset="0"/>
                        </a:rPr>
                        <a:t>Plus rapide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6E0B4"/>
                    </a:solidFill>
                  </a:tcPr>
                </a:tc>
                <a:tc>
                  <a:txBody>
                    <a:bodyPr/>
                    <a:lstStyle/>
                    <a:p>
                      <a:pPr algn="r" fontAlgn="b"/>
                      <a:r>
                        <a:rPr lang="fr-FR" sz="1200" b="0" i="0" u="none" strike="noStrike">
                          <a:solidFill>
                            <a:srgbClr val="000000"/>
                          </a:solidFill>
                          <a:effectLst/>
                          <a:latin typeface="Calibri" panose="020F0502020204030204" pitchFamily="34" charset="0"/>
                        </a:rPr>
                        <a:t>114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fr-FR" sz="1200" b="0" i="0" u="none" strike="noStrike">
                          <a:solidFill>
                            <a:srgbClr val="000000"/>
                          </a:solidFill>
                          <a:effectLst/>
                          <a:latin typeface="Calibri" panose="020F0502020204030204" pitchFamily="34" charset="0"/>
                        </a:rPr>
                        <a:t>15%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6E0B4"/>
                    </a:solidFill>
                  </a:tcPr>
                </a:tc>
                <a:extLst>
                  <a:ext uri="{0D108BD9-81ED-4DB2-BD59-A6C34878D82A}">
                    <a16:rowId xmlns:a16="http://schemas.microsoft.com/office/drawing/2014/main" val="4284786029"/>
                  </a:ext>
                </a:extLst>
              </a:tr>
              <a:tr h="164626">
                <a:tc>
                  <a:txBody>
                    <a:bodyPr/>
                    <a:lstStyle/>
                    <a:p>
                      <a:pPr algn="l" fontAlgn="b"/>
                      <a:r>
                        <a:rPr lang="fr-FR" sz="1200" b="0" i="0" u="none" strike="noStrike">
                          <a:solidFill>
                            <a:srgbClr val="000000"/>
                          </a:solidFill>
                          <a:effectLst/>
                          <a:latin typeface="Calibri" panose="020F0502020204030204" pitchFamily="34" charset="0"/>
                        </a:rPr>
                        <a:t>Compétitif (&lt;1,5 X temps voiture)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r-FR" sz="1200" b="0" i="0" u="none" strike="noStrike">
                          <a:solidFill>
                            <a:srgbClr val="000000"/>
                          </a:solidFill>
                          <a:effectLst/>
                          <a:latin typeface="Calibri" panose="020F0502020204030204" pitchFamily="34" charset="0"/>
                        </a:rPr>
                        <a:t>486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r" fontAlgn="b"/>
                      <a:r>
                        <a:rPr lang="fr-FR" sz="1200" b="0" i="0" u="none" strike="noStrike">
                          <a:solidFill>
                            <a:srgbClr val="000000"/>
                          </a:solidFill>
                          <a:effectLst/>
                          <a:latin typeface="Calibri" panose="020F0502020204030204" pitchFamily="34" charset="0"/>
                        </a:rPr>
                        <a:t>64%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4107217132"/>
                  </a:ext>
                </a:extLst>
              </a:tr>
              <a:tr h="223186">
                <a:tc>
                  <a:txBody>
                    <a:bodyPr/>
                    <a:lstStyle/>
                    <a:p>
                      <a:pPr algn="l" fontAlgn="b"/>
                      <a:r>
                        <a:rPr lang="fr-FR" sz="1200" b="0" i="0" u="none" strike="noStrike">
                          <a:solidFill>
                            <a:srgbClr val="000000"/>
                          </a:solidFill>
                          <a:effectLst/>
                          <a:latin typeface="Calibri" panose="020F0502020204030204" pitchFamily="34" charset="0"/>
                        </a:rPr>
                        <a:t>Faible (Entre 1,5 et 2 X temps voiture)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2CC"/>
                    </a:solidFill>
                  </a:tcPr>
                </a:tc>
                <a:tc>
                  <a:txBody>
                    <a:bodyPr/>
                    <a:lstStyle/>
                    <a:p>
                      <a:pPr algn="r" fontAlgn="b"/>
                      <a:r>
                        <a:rPr lang="fr-FR" sz="1200" b="0" i="0" u="none" strike="noStrike">
                          <a:solidFill>
                            <a:srgbClr val="000000"/>
                          </a:solidFill>
                          <a:effectLst/>
                          <a:latin typeface="Calibri" panose="020F0502020204030204" pitchFamily="34" charset="0"/>
                        </a:rPr>
                        <a:t>160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r" fontAlgn="b"/>
                      <a:r>
                        <a:rPr lang="fr-FR" sz="1200" b="0" i="0" u="none" strike="noStrike">
                          <a:solidFill>
                            <a:srgbClr val="000000"/>
                          </a:solidFill>
                          <a:effectLst/>
                          <a:latin typeface="Calibri" panose="020F0502020204030204" pitchFamily="34" charset="0"/>
                        </a:rPr>
                        <a:t>21%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321981915"/>
                  </a:ext>
                </a:extLst>
              </a:tr>
              <a:tr h="164626">
                <a:tc>
                  <a:txBody>
                    <a:bodyPr/>
                    <a:lstStyle/>
                    <a:p>
                      <a:pPr algn="l" fontAlgn="b"/>
                      <a:r>
                        <a:rPr lang="fr-FR" sz="1200" b="0" i="0" u="none" strike="noStrike">
                          <a:solidFill>
                            <a:srgbClr val="000000"/>
                          </a:solidFill>
                          <a:effectLst/>
                          <a:latin typeface="Calibri" panose="020F0502020204030204" pitchFamily="34" charset="0"/>
                        </a:rPr>
                        <a:t>Mauvaise (&gt;2 X temps voiture)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r" fontAlgn="b"/>
                      <a:r>
                        <a:rPr lang="fr-FR" sz="12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tc>
                  <a:txBody>
                    <a:bodyPr/>
                    <a:lstStyle/>
                    <a:p>
                      <a:pPr algn="r" fontAlgn="b"/>
                      <a:r>
                        <a:rPr lang="fr-FR" sz="12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2759566568"/>
                  </a:ext>
                </a:extLst>
              </a:tr>
              <a:tr h="164626">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0309086"/>
                  </a:ext>
                </a:extLst>
              </a:tr>
              <a:tr h="164626">
                <a:tc>
                  <a:txBody>
                    <a:bodyPr/>
                    <a:lstStyle/>
                    <a:p>
                      <a:pPr algn="l" fontAlgn="b"/>
                      <a:r>
                        <a:rPr lang="fr-FR" sz="1200" b="1" i="0" u="none" strike="noStrike">
                          <a:solidFill>
                            <a:srgbClr val="FFFFFF"/>
                          </a:solidFill>
                          <a:effectLst/>
                          <a:latin typeface="Calibri" panose="020F0502020204030204" pitchFamily="34" charset="0"/>
                        </a:rPr>
                        <a:t>Total général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r" fontAlgn="b"/>
                      <a:r>
                        <a:rPr lang="fr-FR" sz="1200" b="1" i="0" u="none" strike="noStrike">
                          <a:solidFill>
                            <a:srgbClr val="000000"/>
                          </a:solidFill>
                          <a:effectLst/>
                          <a:latin typeface="Calibri" panose="020F0502020204030204" pitchFamily="34" charset="0"/>
                        </a:rPr>
                        <a:t>762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200" b="1" i="0" u="none" strike="noStrike" dirty="0">
                          <a:solidFill>
                            <a:srgbClr val="000000"/>
                          </a:solidFill>
                          <a:effectLst/>
                          <a:latin typeface="Calibri" panose="020F0502020204030204" pitchFamily="34" charset="0"/>
                        </a:rPr>
                        <a:t>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1892395"/>
                  </a:ext>
                </a:extLst>
              </a:tr>
            </a:tbl>
          </a:graphicData>
        </a:graphic>
      </p:graphicFrame>
      <p:graphicFrame>
        <p:nvGraphicFramePr>
          <p:cNvPr id="6" name="Tableau 5">
            <a:extLst>
              <a:ext uri="{FF2B5EF4-FFF2-40B4-BE49-F238E27FC236}">
                <a16:creationId xmlns:a16="http://schemas.microsoft.com/office/drawing/2014/main" id="{7B59DB67-5AA6-53B4-A250-AD485506A10F}"/>
              </a:ext>
            </a:extLst>
          </p:cNvPr>
          <p:cNvGraphicFramePr>
            <a:graphicFrameLocks noGrp="1"/>
          </p:cNvGraphicFramePr>
          <p:nvPr>
            <p:extLst>
              <p:ext uri="{D42A27DB-BD31-4B8C-83A1-F6EECF244321}">
                <p14:modId xmlns:p14="http://schemas.microsoft.com/office/powerpoint/2010/main" val="1157930627"/>
              </p:ext>
            </p:extLst>
          </p:nvPr>
        </p:nvGraphicFramePr>
        <p:xfrm>
          <a:off x="428685" y="5002265"/>
          <a:ext cx="4669631" cy="961414"/>
        </p:xfrm>
        <a:graphic>
          <a:graphicData uri="http://schemas.openxmlformats.org/drawingml/2006/table">
            <a:tbl>
              <a:tblPr/>
              <a:tblGrid>
                <a:gridCol w="2491572">
                  <a:extLst>
                    <a:ext uri="{9D8B030D-6E8A-4147-A177-3AD203B41FA5}">
                      <a16:colId xmlns:a16="http://schemas.microsoft.com/office/drawing/2014/main" val="3040297096"/>
                    </a:ext>
                  </a:extLst>
                </a:gridCol>
                <a:gridCol w="1008112">
                  <a:extLst>
                    <a:ext uri="{9D8B030D-6E8A-4147-A177-3AD203B41FA5}">
                      <a16:colId xmlns:a16="http://schemas.microsoft.com/office/drawing/2014/main" val="2814614959"/>
                    </a:ext>
                  </a:extLst>
                </a:gridCol>
                <a:gridCol w="1169947">
                  <a:extLst>
                    <a:ext uri="{9D8B030D-6E8A-4147-A177-3AD203B41FA5}">
                      <a16:colId xmlns:a16="http://schemas.microsoft.com/office/drawing/2014/main" val="47603065"/>
                    </a:ext>
                  </a:extLst>
                </a:gridCol>
              </a:tblGrid>
              <a:tr h="222417">
                <a:tc>
                  <a:txBody>
                    <a:bodyPr/>
                    <a:lstStyle/>
                    <a:p>
                      <a:pPr algn="l" fontAlgn="b"/>
                      <a:r>
                        <a:rPr lang="en-US" sz="1100" b="1" i="0" u="none" strike="noStrike" dirty="0">
                          <a:solidFill>
                            <a:srgbClr val="F2F2F2"/>
                          </a:solidFill>
                          <a:effectLst/>
                          <a:latin typeface="Calibri" panose="020F0502020204030204" pitchFamily="34" charset="0"/>
                        </a:rPr>
                        <a:t>Impact relief (-10 km)</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r" fontAlgn="b"/>
                      <a:r>
                        <a:rPr lang="fr-FR" sz="1100" b="1" i="0" u="none" strike="noStrike">
                          <a:solidFill>
                            <a:srgbClr val="F2F2F2"/>
                          </a:solidFill>
                          <a:effectLst/>
                          <a:latin typeface="Calibri" panose="020F0502020204030204" pitchFamily="34" charset="0"/>
                        </a:rPr>
                        <a:t>Nb</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r" fontAlgn="b"/>
                      <a:r>
                        <a:rPr lang="fr-FR" sz="1100" b="1" i="0" u="none" strike="noStrike">
                          <a:solidFill>
                            <a:srgbClr val="F2F2F2"/>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extLst>
                  <a:ext uri="{0D108BD9-81ED-4DB2-BD59-A6C34878D82A}">
                    <a16:rowId xmlns:a16="http://schemas.microsoft.com/office/drawing/2014/main" val="1040644432"/>
                  </a:ext>
                </a:extLst>
              </a:tr>
              <a:tr h="179368">
                <a:tc>
                  <a:txBody>
                    <a:bodyPr/>
                    <a:lstStyle/>
                    <a:p>
                      <a:pPr algn="l" fontAlgn="b"/>
                      <a:r>
                        <a:rPr lang="fr-FR" sz="1100" b="0" i="0" u="none" strike="noStrike">
                          <a:solidFill>
                            <a:srgbClr val="000000"/>
                          </a:solidFill>
                          <a:effectLst/>
                          <a:latin typeface="Calibri" panose="020F0502020204030204" pitchFamily="34" charset="0"/>
                        </a:rPr>
                        <a:t>Significatif</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fr-FR"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44355346"/>
                  </a:ext>
                </a:extLst>
              </a:tr>
              <a:tr h="186543">
                <a:tc>
                  <a:txBody>
                    <a:bodyPr/>
                    <a:lstStyle/>
                    <a:p>
                      <a:pPr algn="l" fontAlgn="b"/>
                      <a:r>
                        <a:rPr lang="fr-FR" sz="1100" b="0" i="0" u="none" strike="noStrike" dirty="0">
                          <a:solidFill>
                            <a:srgbClr val="000000"/>
                          </a:solidFill>
                          <a:effectLst/>
                          <a:latin typeface="Calibri" panose="020F0502020204030204" pitchFamily="34" charset="0"/>
                        </a:rPr>
                        <a:t>Non significatif</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b"/>
                      <a:r>
                        <a:rPr lang="fr-FR" sz="1100" b="0" i="0" u="none" strike="noStrike" dirty="0">
                          <a:solidFill>
                            <a:srgbClr val="000000"/>
                          </a:solidFill>
                          <a:effectLst/>
                          <a:latin typeface="Calibri" panose="020F0502020204030204" pitchFamily="34" charset="0"/>
                        </a:rPr>
                        <a:t>762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b"/>
                      <a:r>
                        <a:rPr lang="fr-FR" sz="1100" b="0" i="0" u="none" strike="noStrike" dirty="0">
                          <a:solidFill>
                            <a:srgbClr val="000000"/>
                          </a:solidFill>
                          <a:effectLst/>
                          <a:latin typeface="Calibri" panose="020F0502020204030204" pitchFamily="34" charset="0"/>
                        </a:rPr>
                        <a:t>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43567000"/>
                  </a:ext>
                </a:extLst>
              </a:tr>
              <a:tr h="186543">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7018537"/>
                  </a:ext>
                </a:extLst>
              </a:tr>
              <a:tr h="186543">
                <a:tc>
                  <a:txBody>
                    <a:bodyPr/>
                    <a:lstStyle/>
                    <a:p>
                      <a:pPr algn="l" fontAlgn="b"/>
                      <a:r>
                        <a:rPr lang="fr-FR" sz="1100" b="1" i="0" u="none" strike="noStrike">
                          <a:solidFill>
                            <a:srgbClr val="F2F2F2"/>
                          </a:solidFill>
                          <a:effectLst/>
                          <a:latin typeface="Calibri" panose="020F0502020204030204" pitchFamily="34" charset="0"/>
                        </a:rPr>
                        <a:t>Total général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r" fontAlgn="b"/>
                      <a:r>
                        <a:rPr lang="fr-FR" sz="1100" b="1" i="0" u="none" strike="noStrike">
                          <a:solidFill>
                            <a:srgbClr val="000000"/>
                          </a:solidFill>
                          <a:effectLst/>
                          <a:latin typeface="Calibri" panose="020F0502020204030204" pitchFamily="34" charset="0"/>
                        </a:rPr>
                        <a:t>762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100" b="1" i="0" u="none" strike="noStrike" dirty="0">
                          <a:solidFill>
                            <a:srgbClr val="000000"/>
                          </a:solidFill>
                          <a:effectLst/>
                          <a:latin typeface="Calibri" panose="020F0502020204030204" pitchFamily="34" charset="0"/>
                        </a:rPr>
                        <a:t>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9738961"/>
                  </a:ext>
                </a:extLst>
              </a:tr>
            </a:tbl>
          </a:graphicData>
        </a:graphic>
      </p:graphicFrame>
      <p:graphicFrame>
        <p:nvGraphicFramePr>
          <p:cNvPr id="7" name="Diagramme 6">
            <a:extLst>
              <a:ext uri="{FF2B5EF4-FFF2-40B4-BE49-F238E27FC236}">
                <a16:creationId xmlns:a16="http://schemas.microsoft.com/office/drawing/2014/main" id="{DC666979-DAE4-460A-B13C-30C4EF7D2E9C}"/>
              </a:ext>
            </a:extLst>
          </p:cNvPr>
          <p:cNvGraphicFramePr/>
          <p:nvPr>
            <p:extLst>
              <p:ext uri="{D42A27DB-BD31-4B8C-83A1-F6EECF244321}">
                <p14:modId xmlns:p14="http://schemas.microsoft.com/office/powerpoint/2010/main" val="4191043493"/>
              </p:ext>
            </p:extLst>
          </p:nvPr>
        </p:nvGraphicFramePr>
        <p:xfrm>
          <a:off x="5757853" y="1353344"/>
          <a:ext cx="8068088" cy="54070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2252569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6" name="New picture"/>
          <p:cNvPicPr/>
          <p:nvPr/>
        </p:nvPicPr>
        <p:blipFill>
          <a:blip r:embed="rId4"/>
          <a:stretch>
            <a:fillRect/>
          </a:stretch>
        </p:blipFill>
        <p:spPr>
          <a:xfrm>
            <a:off x="47625" y="1362075"/>
            <a:ext cx="13003440" cy="3943901"/>
          </a:xfrm>
          <a:prstGeom prst="rect">
            <a:avLst/>
          </a:prstGeom>
        </p:spPr>
      </p:pic>
      <p:pic>
        <p:nvPicPr>
          <p:cNvPr id="8" name="Image 7">
            <a:extLst>
              <a:ext uri="{FF2B5EF4-FFF2-40B4-BE49-F238E27FC236}">
                <a16:creationId xmlns:a16="http://schemas.microsoft.com/office/drawing/2014/main" id="{FD4553B7-BD5B-155A-B9B4-AF676F4B8554}"/>
              </a:ext>
            </a:extLst>
          </p:cNvPr>
          <p:cNvPicPr>
            <a:picLocks noChangeAspect="1"/>
          </p:cNvPicPr>
          <p:nvPr/>
        </p:nvPicPr>
        <p:blipFill>
          <a:blip r:embed="rId5"/>
          <a:stretch>
            <a:fillRect/>
          </a:stretch>
        </p:blipFill>
        <p:spPr>
          <a:xfrm>
            <a:off x="11932339" y="121234"/>
            <a:ext cx="965274" cy="855119"/>
          </a:xfrm>
          <a:prstGeom prst="rect">
            <a:avLst/>
          </a:prstGeom>
        </p:spPr>
      </p:pic>
      <p:sp>
        <p:nvSpPr>
          <p:cNvPr id="9" name="ZoneTexte 8">
            <a:extLst>
              <a:ext uri="{FF2B5EF4-FFF2-40B4-BE49-F238E27FC236}">
                <a16:creationId xmlns:a16="http://schemas.microsoft.com/office/drawing/2014/main" id="{0C3EE621-7E29-5835-7A9D-C62E83844586}"/>
              </a:ext>
            </a:extLst>
          </p:cNvPr>
          <p:cNvSpPr txBox="1"/>
          <p:nvPr/>
        </p:nvSpPr>
        <p:spPr>
          <a:xfrm>
            <a:off x="617974" y="5793834"/>
            <a:ext cx="11256566" cy="738664"/>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Les notions d’aides financières sont très clairement </a:t>
            </a:r>
            <a:r>
              <a:rPr lang="fr-FR" sz="1400">
                <a:solidFill>
                  <a:srgbClr val="626A77"/>
                </a:solidFill>
                <a:latin typeface="Poppins" panose="00000500000000000000" pitchFamily="2" charset="0"/>
                <a:cs typeface="Poppins" panose="00000500000000000000" pitchFamily="2" charset="0"/>
              </a:rPr>
              <a:t>mises</a:t>
            </a:r>
            <a:r>
              <a:rPr lang="fr-FR" sz="1400" dirty="0">
                <a:solidFill>
                  <a:srgbClr val="626A77"/>
                </a:solidFill>
                <a:latin typeface="Poppins" panose="00000500000000000000" pitchFamily="2" charset="0"/>
                <a:cs typeface="Poppins" panose="00000500000000000000" pitchFamily="2" charset="0"/>
              </a:rPr>
              <a:t> en avant par les agents des UT (64%), notamment pour l’achat d’un VAE pour plus d’un répondant sur trois. L’amélioration du réseau cyclable ne semble pas être une priorité, </a:t>
            </a:r>
            <a:r>
              <a:rPr lang="fr-FR" sz="1400">
                <a:solidFill>
                  <a:srgbClr val="626A77"/>
                </a:solidFill>
                <a:latin typeface="Poppins" panose="00000500000000000000" pitchFamily="2" charset="0"/>
                <a:cs typeface="Poppins" panose="00000500000000000000" pitchFamily="2" charset="0"/>
              </a:rPr>
              <a:t>elle</a:t>
            </a:r>
            <a:r>
              <a:rPr lang="fr-FR" sz="1400" dirty="0">
                <a:solidFill>
                  <a:srgbClr val="626A77"/>
                </a:solidFill>
                <a:latin typeface="Poppins" panose="00000500000000000000" pitchFamily="2" charset="0"/>
                <a:cs typeface="Poppins" panose="00000500000000000000" pitchFamily="2" charset="0"/>
              </a:rPr>
              <a:t> ne concerne que 8% des répondants.</a:t>
            </a:r>
          </a:p>
        </p:txBody>
      </p:sp>
      <p:pic>
        <p:nvPicPr>
          <p:cNvPr id="7" name="Image 6">
            <a:extLst>
              <a:ext uri="{FF2B5EF4-FFF2-40B4-BE49-F238E27FC236}">
                <a16:creationId xmlns:a16="http://schemas.microsoft.com/office/drawing/2014/main" id="{6DA1ED7C-DDEE-71B7-C5F8-3E30AD30BC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856" y="4161656"/>
            <a:ext cx="701027" cy="166731"/>
          </a:xfrm>
          <a:prstGeom prst="rect">
            <a:avLst/>
          </a:prstGeom>
        </p:spPr>
      </p:pic>
      <p:pic>
        <p:nvPicPr>
          <p:cNvPr id="10" name="Image 9">
            <a:extLst>
              <a:ext uri="{FF2B5EF4-FFF2-40B4-BE49-F238E27FC236}">
                <a16:creationId xmlns:a16="http://schemas.microsoft.com/office/drawing/2014/main" id="{83D2A145-DC47-4269-4738-4EF221E42E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9014" y="4161655"/>
            <a:ext cx="701027" cy="166731"/>
          </a:xfrm>
          <a:prstGeom prst="rect">
            <a:avLst/>
          </a:prstGeom>
        </p:spPr>
      </p:pic>
      <p:pic>
        <p:nvPicPr>
          <p:cNvPr id="11" name="Image 10">
            <a:extLst>
              <a:ext uri="{FF2B5EF4-FFF2-40B4-BE49-F238E27FC236}">
                <a16:creationId xmlns:a16="http://schemas.microsoft.com/office/drawing/2014/main" id="{0561EA68-D12A-C899-9AD4-65D12897DD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47542" y="3870492"/>
            <a:ext cx="701027" cy="166731"/>
          </a:xfrm>
          <a:prstGeom prst="rect">
            <a:avLst/>
          </a:prstGeom>
        </p:spPr>
      </p:pic>
      <p:pic>
        <p:nvPicPr>
          <p:cNvPr id="12" name="Image 11">
            <a:extLst>
              <a:ext uri="{FF2B5EF4-FFF2-40B4-BE49-F238E27FC236}">
                <a16:creationId xmlns:a16="http://schemas.microsoft.com/office/drawing/2014/main" id="{69CB2BAB-0A22-2FD4-1F8A-C4B3996EAE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7326" y="4161655"/>
            <a:ext cx="701027" cy="166731"/>
          </a:xfrm>
          <a:prstGeom prst="rect">
            <a:avLst/>
          </a:prstGeom>
        </p:spPr>
      </p:pic>
      <p:pic>
        <p:nvPicPr>
          <p:cNvPr id="13" name="Image 12">
            <a:extLst>
              <a:ext uri="{FF2B5EF4-FFF2-40B4-BE49-F238E27FC236}">
                <a16:creationId xmlns:a16="http://schemas.microsoft.com/office/drawing/2014/main" id="{4A852F8A-9B79-E723-5C2B-38CC7193C7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6633" y="4161654"/>
            <a:ext cx="701027" cy="166731"/>
          </a:xfrm>
          <a:prstGeom prst="rect">
            <a:avLst/>
          </a:prstGeom>
        </p:spPr>
      </p:pic>
      <p:pic>
        <p:nvPicPr>
          <p:cNvPr id="14" name="Image 13">
            <a:extLst>
              <a:ext uri="{FF2B5EF4-FFF2-40B4-BE49-F238E27FC236}">
                <a16:creationId xmlns:a16="http://schemas.microsoft.com/office/drawing/2014/main" id="{4EB0C5C0-46E8-B3C9-A110-D89FC9AEEF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4111" y="4174638"/>
            <a:ext cx="701027" cy="166731"/>
          </a:xfrm>
          <a:prstGeom prst="rect">
            <a:avLst/>
          </a:prstGeom>
        </p:spPr>
      </p:pic>
      <p:pic>
        <p:nvPicPr>
          <p:cNvPr id="15" name="Image 14">
            <a:extLst>
              <a:ext uri="{FF2B5EF4-FFF2-40B4-BE49-F238E27FC236}">
                <a16:creationId xmlns:a16="http://schemas.microsoft.com/office/drawing/2014/main" id="{DB226249-980A-7063-E811-3DD1E4CBAA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8841" y="3870493"/>
            <a:ext cx="701027" cy="166731"/>
          </a:xfrm>
          <a:prstGeom prst="rect">
            <a:avLst/>
          </a:prstGeom>
        </p:spPr>
      </p:pic>
      <p:pic>
        <p:nvPicPr>
          <p:cNvPr id="16" name="Image 15">
            <a:extLst>
              <a:ext uri="{FF2B5EF4-FFF2-40B4-BE49-F238E27FC236}">
                <a16:creationId xmlns:a16="http://schemas.microsoft.com/office/drawing/2014/main" id="{2B89DC19-804B-9B8D-4FB0-CDC3169813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6713" y="3873624"/>
            <a:ext cx="701027" cy="166731"/>
          </a:xfrm>
          <a:prstGeom prst="rect">
            <a:avLst/>
          </a:prstGeom>
        </p:spPr>
      </p:pic>
      <p:sp>
        <p:nvSpPr>
          <p:cNvPr id="17" name="ZoneTexte 16">
            <a:extLst>
              <a:ext uri="{FF2B5EF4-FFF2-40B4-BE49-F238E27FC236}">
                <a16:creationId xmlns:a16="http://schemas.microsoft.com/office/drawing/2014/main" id="{F471C02A-1769-DB99-95BB-09429F01CD97}"/>
              </a:ext>
            </a:extLst>
          </p:cNvPr>
          <p:cNvSpPr txBox="1"/>
          <p:nvPr/>
        </p:nvSpPr>
        <p:spPr>
          <a:xfrm>
            <a:off x="857369" y="166635"/>
            <a:ext cx="9433048" cy="461665"/>
          </a:xfrm>
          <a:prstGeom prst="rect">
            <a:avLst/>
          </a:prstGeom>
          <a:noFill/>
        </p:spPr>
        <p:txBody>
          <a:bodyPr wrap="square" rtlCol="0">
            <a:spAutoFit/>
          </a:bodyPr>
          <a:lstStyle/>
          <a:p>
            <a:r>
              <a:rPr lang="fr-FR" sz="2400" u="sng">
                <a:solidFill>
                  <a:srgbClr val="626A77"/>
                </a:solidFill>
                <a:latin typeface="Poppins" panose="00000500000000000000" pitchFamily="2" charset="0"/>
                <a:cs typeface="Poppins" panose="00000500000000000000" pitchFamily="2" charset="0"/>
              </a:rPr>
              <a:t>AUTOMOBILISTES DISPOSÉS À UTILISER LE VÉLO/VAE</a:t>
            </a:r>
            <a:r>
              <a:rPr lang="fr-FR" sz="2400">
                <a:solidFill>
                  <a:srgbClr val="626A77"/>
                </a:solidFill>
                <a:latin typeface="Poppins" panose="00000500000000000000" pitchFamily="2" charset="0"/>
                <a:cs typeface="Poppins" panose="00000500000000000000" pitchFamily="2" charset="0"/>
              </a:rPr>
              <a:t>  N=62</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304800" y="1562100"/>
            <a:ext cx="6258799" cy="3620005"/>
          </a:xfrm>
          <a:prstGeom prst="rect">
            <a:avLst/>
          </a:prstGeom>
        </p:spPr>
      </p:pic>
      <p:pic>
        <p:nvPicPr>
          <p:cNvPr id="7" name="New picture"/>
          <p:cNvPicPr/>
          <p:nvPr/>
        </p:nvPicPr>
        <p:blipFill>
          <a:blip r:embed="rId5"/>
          <a:stretch>
            <a:fillRect/>
          </a:stretch>
        </p:blipFill>
        <p:spPr>
          <a:xfrm>
            <a:off x="6400800" y="1562100"/>
            <a:ext cx="6306431" cy="3610479"/>
          </a:xfrm>
          <a:prstGeom prst="rect">
            <a:avLst/>
          </a:prstGeom>
        </p:spPr>
      </p:pic>
      <p:sp>
        <p:nvSpPr>
          <p:cNvPr id="8" name="ZoneTexte 7">
            <a:extLst>
              <a:ext uri="{FF2B5EF4-FFF2-40B4-BE49-F238E27FC236}">
                <a16:creationId xmlns:a16="http://schemas.microsoft.com/office/drawing/2014/main" id="{DA9A830B-FFF1-F8B8-EB33-E63BA98E8F6A}"/>
              </a:ext>
            </a:extLst>
          </p:cNvPr>
          <p:cNvSpPr txBox="1"/>
          <p:nvPr/>
        </p:nvSpPr>
        <p:spPr>
          <a:xfrm>
            <a:off x="763985" y="5966952"/>
            <a:ext cx="11256566" cy="523220"/>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Les agents de la MEL sont</a:t>
            </a:r>
            <a:r>
              <a:rPr lang="fr-FR" sz="1400">
                <a:solidFill>
                  <a:srgbClr val="626A77"/>
                </a:solidFill>
                <a:latin typeface="Poppins" panose="00000500000000000000" pitchFamily="2" charset="0"/>
                <a:cs typeface="Poppins" panose="00000500000000000000" pitchFamily="2" charset="0"/>
              </a:rPr>
              <a:t>,</a:t>
            </a:r>
            <a:r>
              <a:rPr lang="fr-FR" sz="1400" dirty="0">
                <a:solidFill>
                  <a:srgbClr val="626A77"/>
                </a:solidFill>
                <a:latin typeface="Poppins" panose="00000500000000000000" pitchFamily="2" charset="0"/>
                <a:cs typeface="Poppins" panose="00000500000000000000" pitchFamily="2" charset="0"/>
              </a:rPr>
              <a:t> en très grande majorité</a:t>
            </a:r>
            <a:r>
              <a:rPr lang="fr-FR" sz="1400">
                <a:solidFill>
                  <a:srgbClr val="626A77"/>
                </a:solidFill>
                <a:latin typeface="Poppins" panose="00000500000000000000" pitchFamily="2" charset="0"/>
                <a:cs typeface="Poppins" panose="00000500000000000000" pitchFamily="2" charset="0"/>
              </a:rPr>
              <a:t>,</a:t>
            </a:r>
            <a:r>
              <a:rPr lang="fr-FR" sz="1400" dirty="0">
                <a:solidFill>
                  <a:srgbClr val="626A77"/>
                </a:solidFill>
                <a:latin typeface="Poppins" panose="00000500000000000000" pitchFamily="2" charset="0"/>
                <a:cs typeface="Poppins" panose="00000500000000000000" pitchFamily="2" charset="0"/>
              </a:rPr>
              <a:t> des titulaires (plus de 85%). Les agents de catégorie A sont les plus représentés dans cette enquête avec près d’un répondant sur deux.</a:t>
            </a:r>
          </a:p>
        </p:txBody>
      </p:sp>
      <p:sp>
        <p:nvSpPr>
          <p:cNvPr id="5" name="ZoneTexte 4">
            <a:extLst>
              <a:ext uri="{FF2B5EF4-FFF2-40B4-BE49-F238E27FC236}">
                <a16:creationId xmlns:a16="http://schemas.microsoft.com/office/drawing/2014/main" id="{01626CCC-C72D-4033-3A02-9DC075415E4F}"/>
              </a:ext>
            </a:extLst>
          </p:cNvPr>
          <p:cNvSpPr txBox="1"/>
          <p:nvPr/>
        </p:nvSpPr>
        <p:spPr>
          <a:xfrm>
            <a:off x="1123950" y="100369"/>
            <a:ext cx="4621309" cy="461665"/>
          </a:xfrm>
          <a:prstGeom prst="rect">
            <a:avLst/>
          </a:prstGeom>
          <a:noFill/>
        </p:spPr>
        <p:txBody>
          <a:bodyPr wrap="square" rtlCol="0">
            <a:spAutoFit/>
          </a:bodyPr>
          <a:lstStyle/>
          <a:p>
            <a:r>
              <a:rPr lang="fr-FR" sz="2400" u="sng" dirty="0">
                <a:solidFill>
                  <a:srgbClr val="626A77"/>
                </a:solidFill>
                <a:latin typeface="Poppins" panose="00000500000000000000" pitchFamily="2" charset="0"/>
                <a:cs typeface="Poppins" panose="00000500000000000000" pitchFamily="2" charset="0"/>
              </a:rPr>
              <a:t>SATISTIQUES DESCRIPTIVES</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E5254FA2-2D2A-61B6-155C-B26DAD3F0F1F}"/>
              </a:ext>
            </a:extLst>
          </p:cNvPr>
          <p:cNvPicPr>
            <a:picLocks noChangeAspect="1"/>
          </p:cNvPicPr>
          <p:nvPr/>
        </p:nvPicPr>
        <p:blipFill>
          <a:blip r:embed="rId2"/>
          <a:stretch>
            <a:fillRect/>
          </a:stretch>
        </p:blipFill>
        <p:spPr>
          <a:xfrm>
            <a:off x="6001312" y="3476776"/>
            <a:ext cx="6439435" cy="3582354"/>
          </a:xfrm>
          <a:prstGeom prst="rect">
            <a:avLst/>
          </a:prstGeom>
          <a:effectLst>
            <a:outerShdw blurRad="50800" dist="38100" dir="2700000" algn="tl" rotWithShape="0">
              <a:prstClr val="black">
                <a:alpha val="40000"/>
              </a:prstClr>
            </a:outerShdw>
          </a:effectLst>
        </p:spPr>
      </p:pic>
      <p:pic>
        <p:nvPicPr>
          <p:cNvPr id="20" name="Image 19">
            <a:extLst>
              <a:ext uri="{FF2B5EF4-FFF2-40B4-BE49-F238E27FC236}">
                <a16:creationId xmlns:a16="http://schemas.microsoft.com/office/drawing/2014/main" id="{4FAFF2F9-43F8-E0D5-E219-3A47D9F69ACD}"/>
              </a:ext>
            </a:extLst>
          </p:cNvPr>
          <p:cNvPicPr>
            <a:picLocks noChangeAspect="1"/>
          </p:cNvPicPr>
          <p:nvPr/>
        </p:nvPicPr>
        <p:blipFill>
          <a:blip r:embed="rId3"/>
          <a:stretch>
            <a:fillRect/>
          </a:stretch>
        </p:blipFill>
        <p:spPr>
          <a:xfrm>
            <a:off x="608503" y="1368904"/>
            <a:ext cx="6439435" cy="3617555"/>
          </a:xfrm>
          <a:prstGeom prst="rect">
            <a:avLst/>
          </a:prstGeom>
          <a:effectLst>
            <a:outerShdw blurRad="50800" dist="38100" dir="2700000" algn="tl" rotWithShape="0">
              <a:prstClr val="black">
                <a:alpha val="40000"/>
              </a:prstClr>
            </a:outerShdw>
          </a:effectLst>
        </p:spPr>
      </p:pic>
      <p:pic>
        <p:nvPicPr>
          <p:cNvPr id="3" name="New picture"/>
          <p:cNvPicPr/>
          <p:nvPr/>
        </p:nvPicPr>
        <p:blipFill>
          <a:blip r:embed="rId4"/>
          <a:stretch>
            <a:fillRect/>
          </a:stretch>
        </p:blipFill>
        <p:spPr>
          <a:xfrm>
            <a:off x="0" y="0"/>
            <a:ext cx="857370" cy="847843"/>
          </a:xfrm>
          <a:prstGeom prst="rect">
            <a:avLst/>
          </a:prstGeom>
        </p:spPr>
      </p:pic>
      <p:sp>
        <p:nvSpPr>
          <p:cNvPr id="10" name="ZoneTexte 9">
            <a:extLst>
              <a:ext uri="{FF2B5EF4-FFF2-40B4-BE49-F238E27FC236}">
                <a16:creationId xmlns:a16="http://schemas.microsoft.com/office/drawing/2014/main" id="{1C6C0281-7B78-A2BC-20D8-80F1DE59B1A7}"/>
              </a:ext>
            </a:extLst>
          </p:cNvPr>
          <p:cNvSpPr txBox="1"/>
          <p:nvPr/>
        </p:nvSpPr>
        <p:spPr>
          <a:xfrm>
            <a:off x="7132608" y="1979909"/>
            <a:ext cx="4621309" cy="954107"/>
          </a:xfrm>
          <a:prstGeom prst="rect">
            <a:avLst/>
          </a:prstGeom>
          <a:noFill/>
        </p:spPr>
        <p:txBody>
          <a:bodyPr wrap="square" rtlCol="0">
            <a:spAutoFit/>
          </a:bodyPr>
          <a:lstStyle/>
          <a:p>
            <a:pPr algn="ctr"/>
            <a:r>
              <a:rPr lang="fr-FR" sz="1600" i="1" dirty="0">
                <a:solidFill>
                  <a:srgbClr val="626A77"/>
                </a:solidFill>
                <a:latin typeface="Poppins" panose="00000500000000000000" pitchFamily="2" charset="0"/>
                <a:cs typeface="Poppins" panose="00000500000000000000" pitchFamily="2" charset="0"/>
              </a:rPr>
              <a:t>Population observée (n=509) :</a:t>
            </a:r>
          </a:p>
          <a:p>
            <a:pPr algn="ctr"/>
            <a:endParaRPr lang="fr-FR" sz="1600" i="1" dirty="0">
              <a:solidFill>
                <a:srgbClr val="626A77"/>
              </a:solidFill>
              <a:latin typeface="Poppins" panose="00000500000000000000" pitchFamily="2" charset="0"/>
              <a:cs typeface="Poppins" panose="00000500000000000000" pitchFamily="2" charset="0"/>
            </a:endParaRPr>
          </a:p>
          <a:p>
            <a:pPr marL="285750" indent="-285750" algn="ctr">
              <a:buFontTx/>
              <a:buChar char="-"/>
            </a:pPr>
            <a:r>
              <a:rPr lang="fr-FR" sz="1200" i="1" dirty="0">
                <a:solidFill>
                  <a:srgbClr val="626A77"/>
                </a:solidFill>
                <a:latin typeface="Poppins" panose="00000500000000000000" pitchFamily="2" charset="0"/>
                <a:cs typeface="Poppins" panose="00000500000000000000" pitchFamily="2" charset="0"/>
              </a:rPr>
              <a:t>UT et Centre Logistique</a:t>
            </a:r>
          </a:p>
          <a:p>
            <a:pPr marL="285750" indent="-285750" algn="ctr">
              <a:buFontTx/>
              <a:buChar char="-"/>
            </a:pPr>
            <a:r>
              <a:rPr lang="fr-FR" sz="1200" i="1" dirty="0">
                <a:solidFill>
                  <a:srgbClr val="626A77"/>
                </a:solidFill>
                <a:latin typeface="Poppins" panose="00000500000000000000" pitchFamily="2" charset="0"/>
                <a:cs typeface="Poppins" panose="00000500000000000000" pitchFamily="2" charset="0"/>
              </a:rPr>
              <a:t>Aucune incitation financière</a:t>
            </a:r>
          </a:p>
        </p:txBody>
      </p:sp>
      <p:pic>
        <p:nvPicPr>
          <p:cNvPr id="28" name="Image 27" descr="Une image contenant Police, Graphique, texte, capture d’écran&#10;&#10;Description générée automatiquement">
            <a:extLst>
              <a:ext uri="{FF2B5EF4-FFF2-40B4-BE49-F238E27FC236}">
                <a16:creationId xmlns:a16="http://schemas.microsoft.com/office/drawing/2014/main" id="{8DAFE1DA-F7A0-595F-E76E-63FE7AFE11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00"/>
          <a:stretch/>
        </p:blipFill>
        <p:spPr>
          <a:xfrm>
            <a:off x="115913" y="6950533"/>
            <a:ext cx="1659436" cy="297992"/>
          </a:xfrm>
          <a:prstGeom prst="rect">
            <a:avLst/>
          </a:prstGeom>
        </p:spPr>
      </p:pic>
      <p:sp>
        <p:nvSpPr>
          <p:cNvPr id="30" name="ZoneTexte 29">
            <a:extLst>
              <a:ext uri="{FF2B5EF4-FFF2-40B4-BE49-F238E27FC236}">
                <a16:creationId xmlns:a16="http://schemas.microsoft.com/office/drawing/2014/main" id="{5022765D-5DF1-B73E-3062-99714D44EE91}"/>
              </a:ext>
            </a:extLst>
          </p:cNvPr>
          <p:cNvSpPr txBox="1"/>
          <p:nvPr/>
        </p:nvSpPr>
        <p:spPr>
          <a:xfrm>
            <a:off x="1124025" y="192886"/>
            <a:ext cx="9267656" cy="461665"/>
          </a:xfrm>
          <a:prstGeom prst="rect">
            <a:avLst/>
          </a:prstGeom>
          <a:noFill/>
        </p:spPr>
        <p:txBody>
          <a:bodyPr wrap="square" rtlCol="0">
            <a:spAutoFit/>
          </a:bodyPr>
          <a:lstStyle/>
          <a:p>
            <a:r>
              <a:rPr lang="fr-FR" sz="2400" u="sng">
                <a:solidFill>
                  <a:srgbClr val="626A77"/>
                </a:solidFill>
                <a:latin typeface="Poppins" panose="00000500000000000000" pitchFamily="2" charset="0"/>
                <a:cs typeface="Poppins" panose="00000500000000000000" pitchFamily="2" charset="0"/>
              </a:rPr>
              <a:t>ACCESSIBILITÉ EN VÉLO </a:t>
            </a:r>
            <a:r>
              <a:rPr lang="fr-FR" sz="2400" u="sng" dirty="0">
                <a:solidFill>
                  <a:srgbClr val="626A77"/>
                </a:solidFill>
                <a:latin typeface="Poppins" panose="00000500000000000000" pitchFamily="2" charset="0"/>
                <a:cs typeface="Poppins" panose="00000500000000000000" pitchFamily="2" charset="0"/>
              </a:rPr>
              <a:t>(</a:t>
            </a:r>
            <a:r>
              <a:rPr lang="fr-FR" sz="2400" u="sng">
                <a:solidFill>
                  <a:srgbClr val="626A77"/>
                </a:solidFill>
                <a:latin typeface="Poppins" panose="00000500000000000000" pitchFamily="2" charset="0"/>
                <a:cs typeface="Poppins" panose="00000500000000000000" pitchFamily="2" charset="0"/>
              </a:rPr>
              <a:t>AUTOMOBILISTES</a:t>
            </a:r>
            <a:r>
              <a:rPr lang="fr-FR" sz="2400" u="sng" dirty="0">
                <a:solidFill>
                  <a:srgbClr val="626A77"/>
                </a:solidFill>
                <a:latin typeface="Poppins" panose="00000500000000000000" pitchFamily="2" charset="0"/>
                <a:cs typeface="Poppins" panose="00000500000000000000" pitchFamily="2" charset="0"/>
              </a:rPr>
              <a:t>)</a:t>
            </a:r>
          </a:p>
        </p:txBody>
      </p:sp>
      <p:pic>
        <p:nvPicPr>
          <p:cNvPr id="6" name="Image 5">
            <a:extLst>
              <a:ext uri="{FF2B5EF4-FFF2-40B4-BE49-F238E27FC236}">
                <a16:creationId xmlns:a16="http://schemas.microsoft.com/office/drawing/2014/main" id="{C77C9C47-8690-FCB5-AAD5-3A06072DE61D}"/>
              </a:ext>
            </a:extLst>
          </p:cNvPr>
          <p:cNvPicPr>
            <a:picLocks noChangeAspect="1"/>
          </p:cNvPicPr>
          <p:nvPr/>
        </p:nvPicPr>
        <p:blipFill>
          <a:blip r:embed="rId6"/>
          <a:stretch>
            <a:fillRect/>
          </a:stretch>
        </p:blipFill>
        <p:spPr>
          <a:xfrm>
            <a:off x="6002651" y="5756241"/>
            <a:ext cx="2405946" cy="1304682"/>
          </a:xfrm>
          <a:prstGeom prst="rect">
            <a:avLst/>
          </a:prstGeom>
        </p:spPr>
      </p:pic>
      <p:pic>
        <p:nvPicPr>
          <p:cNvPr id="4" name="Image 3">
            <a:extLst>
              <a:ext uri="{FF2B5EF4-FFF2-40B4-BE49-F238E27FC236}">
                <a16:creationId xmlns:a16="http://schemas.microsoft.com/office/drawing/2014/main" id="{6EBED5BD-7845-8ACD-987E-41D8D09A7215}"/>
              </a:ext>
            </a:extLst>
          </p:cNvPr>
          <p:cNvPicPr>
            <a:picLocks noChangeAspect="1"/>
          </p:cNvPicPr>
          <p:nvPr/>
        </p:nvPicPr>
        <p:blipFill>
          <a:blip r:embed="rId7"/>
          <a:stretch>
            <a:fillRect/>
          </a:stretch>
        </p:blipFill>
        <p:spPr>
          <a:xfrm>
            <a:off x="608504" y="3454477"/>
            <a:ext cx="2243714" cy="1524156"/>
          </a:xfrm>
          <a:prstGeom prst="rect">
            <a:avLst/>
          </a:prstGeom>
        </p:spPr>
      </p:pic>
      <p:pic>
        <p:nvPicPr>
          <p:cNvPr id="27" name="Image 26">
            <a:extLst>
              <a:ext uri="{FF2B5EF4-FFF2-40B4-BE49-F238E27FC236}">
                <a16:creationId xmlns:a16="http://schemas.microsoft.com/office/drawing/2014/main" id="{B0C03365-7AC5-FC9A-DECB-2FA8577F6C4F}"/>
              </a:ext>
            </a:extLst>
          </p:cNvPr>
          <p:cNvPicPr>
            <a:picLocks noChangeAspect="1"/>
          </p:cNvPicPr>
          <p:nvPr/>
        </p:nvPicPr>
        <p:blipFill>
          <a:blip r:embed="rId8"/>
          <a:stretch>
            <a:fillRect/>
          </a:stretch>
        </p:blipFill>
        <p:spPr>
          <a:xfrm>
            <a:off x="11932339" y="121234"/>
            <a:ext cx="965274" cy="855119"/>
          </a:xfrm>
          <a:prstGeom prst="rect">
            <a:avLst/>
          </a:prstGeom>
        </p:spPr>
      </p:pic>
      <p:graphicFrame>
        <p:nvGraphicFramePr>
          <p:cNvPr id="8" name="Tableau 7">
            <a:extLst>
              <a:ext uri="{FF2B5EF4-FFF2-40B4-BE49-F238E27FC236}">
                <a16:creationId xmlns:a16="http://schemas.microsoft.com/office/drawing/2014/main" id="{7B121982-E9CF-D49C-5725-9DDF95D681A6}"/>
              </a:ext>
            </a:extLst>
          </p:cNvPr>
          <p:cNvGraphicFramePr>
            <a:graphicFrameLocks noGrp="1"/>
          </p:cNvGraphicFramePr>
          <p:nvPr>
            <p:extLst>
              <p:ext uri="{D42A27DB-BD31-4B8C-83A1-F6EECF244321}">
                <p14:modId xmlns:p14="http://schemas.microsoft.com/office/powerpoint/2010/main" val="265830140"/>
              </p:ext>
            </p:extLst>
          </p:nvPr>
        </p:nvGraphicFramePr>
        <p:xfrm>
          <a:off x="650789" y="5130763"/>
          <a:ext cx="3886200" cy="892031"/>
        </p:xfrm>
        <a:graphic>
          <a:graphicData uri="http://schemas.openxmlformats.org/drawingml/2006/table">
            <a:tbl>
              <a:tblPr/>
              <a:tblGrid>
                <a:gridCol w="1665514">
                  <a:extLst>
                    <a:ext uri="{9D8B030D-6E8A-4147-A177-3AD203B41FA5}">
                      <a16:colId xmlns:a16="http://schemas.microsoft.com/office/drawing/2014/main" val="3805947974"/>
                    </a:ext>
                  </a:extLst>
                </a:gridCol>
                <a:gridCol w="1459308">
                  <a:extLst>
                    <a:ext uri="{9D8B030D-6E8A-4147-A177-3AD203B41FA5}">
                      <a16:colId xmlns:a16="http://schemas.microsoft.com/office/drawing/2014/main" val="1918272949"/>
                    </a:ext>
                  </a:extLst>
                </a:gridCol>
                <a:gridCol w="761378">
                  <a:extLst>
                    <a:ext uri="{9D8B030D-6E8A-4147-A177-3AD203B41FA5}">
                      <a16:colId xmlns:a16="http://schemas.microsoft.com/office/drawing/2014/main" val="703631853"/>
                    </a:ext>
                  </a:extLst>
                </a:gridCol>
              </a:tblGrid>
              <a:tr h="183371">
                <a:tc>
                  <a:txBody>
                    <a:bodyPr/>
                    <a:lstStyle/>
                    <a:p>
                      <a:pPr algn="l" fontAlgn="b"/>
                      <a:r>
                        <a:rPr lang="fr-FR" sz="1100" b="1" i="0" u="none" strike="noStrike">
                          <a:solidFill>
                            <a:srgbClr val="F2F2F2"/>
                          </a:solidFill>
                          <a:effectLst/>
                          <a:latin typeface="Calibri" panose="020F0502020204030204" pitchFamily="34" charset="0"/>
                        </a:rPr>
                        <a:t>Impact relief Lyon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r" fontAlgn="b"/>
                      <a:r>
                        <a:rPr lang="fr-FR" sz="1100" b="1" i="0" u="none" strike="noStrike">
                          <a:solidFill>
                            <a:srgbClr val="F2F2F2"/>
                          </a:solidFill>
                          <a:effectLst/>
                          <a:latin typeface="Calibri" panose="020F0502020204030204" pitchFamily="34" charset="0"/>
                        </a:rPr>
                        <a:t>Nb</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r" fontAlgn="b"/>
                      <a:r>
                        <a:rPr lang="fr-FR" sz="1100" b="1" i="0" u="none" strike="noStrike">
                          <a:solidFill>
                            <a:srgbClr val="F2F2F2"/>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extLst>
                  <a:ext uri="{0D108BD9-81ED-4DB2-BD59-A6C34878D82A}">
                    <a16:rowId xmlns:a16="http://schemas.microsoft.com/office/drawing/2014/main" val="1380637982"/>
                  </a:ext>
                </a:extLst>
              </a:tr>
              <a:tr h="147879">
                <a:tc>
                  <a:txBody>
                    <a:bodyPr/>
                    <a:lstStyle/>
                    <a:p>
                      <a:pPr algn="l" fontAlgn="b"/>
                      <a:r>
                        <a:rPr lang="fr-FR" sz="1100" b="0" i="0" u="none" strike="noStrike">
                          <a:solidFill>
                            <a:srgbClr val="000000"/>
                          </a:solidFill>
                          <a:effectLst/>
                          <a:latin typeface="Calibri" panose="020F0502020204030204" pitchFamily="34" charset="0"/>
                        </a:rPr>
                        <a:t>Significatif</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fr-FR" sz="11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56952508"/>
                  </a:ext>
                </a:extLst>
              </a:tr>
              <a:tr h="153795">
                <a:tc>
                  <a:txBody>
                    <a:bodyPr/>
                    <a:lstStyle/>
                    <a:p>
                      <a:pPr algn="l" fontAlgn="b"/>
                      <a:r>
                        <a:rPr lang="fr-FR" sz="1100" b="0" i="0" u="none" strike="noStrike">
                          <a:solidFill>
                            <a:srgbClr val="000000"/>
                          </a:solidFill>
                          <a:effectLst/>
                          <a:latin typeface="Calibri" panose="020F0502020204030204" pitchFamily="34" charset="0"/>
                        </a:rPr>
                        <a:t>Non significatif</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486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97%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2583922"/>
                  </a:ext>
                </a:extLst>
              </a:tr>
              <a:tr h="153795">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1786312"/>
                  </a:ext>
                </a:extLst>
              </a:tr>
              <a:tr h="153795">
                <a:tc>
                  <a:txBody>
                    <a:bodyPr/>
                    <a:lstStyle/>
                    <a:p>
                      <a:pPr algn="l" fontAlgn="b"/>
                      <a:r>
                        <a:rPr lang="fr-FR" sz="1100" b="1" i="0" u="none" strike="noStrike">
                          <a:solidFill>
                            <a:srgbClr val="F2F2F2"/>
                          </a:solidFill>
                          <a:effectLst/>
                          <a:latin typeface="Calibri" panose="020F0502020204030204" pitchFamily="34" charset="0"/>
                        </a:rPr>
                        <a:t>Total général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r" fontAlgn="b"/>
                      <a:r>
                        <a:rPr lang="fr-FR" sz="1100" b="1" i="0" u="none" strike="noStrike">
                          <a:solidFill>
                            <a:srgbClr val="000000"/>
                          </a:solidFill>
                          <a:effectLst/>
                          <a:latin typeface="Calibri" panose="020F0502020204030204" pitchFamily="34" charset="0"/>
                        </a:rPr>
                        <a:t>500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100" b="1" i="0" u="none" strike="noStrike" dirty="0">
                          <a:solidFill>
                            <a:srgbClr val="000000"/>
                          </a:solidFill>
                          <a:effectLst/>
                          <a:latin typeface="Calibri" panose="020F0502020204030204" pitchFamily="34" charset="0"/>
                        </a:rPr>
                        <a:t>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6092480"/>
                  </a:ext>
                </a:extLst>
              </a:tr>
            </a:tbl>
          </a:graphicData>
        </a:graphic>
      </p:graphicFrame>
      <p:sp>
        <p:nvSpPr>
          <p:cNvPr id="9" name="Espace réservé du texte 3">
            <a:extLst>
              <a:ext uri="{FF2B5EF4-FFF2-40B4-BE49-F238E27FC236}">
                <a16:creationId xmlns:a16="http://schemas.microsoft.com/office/drawing/2014/main" id="{A4775A1C-D838-BFE1-EDF2-ED59165ACCBB}"/>
              </a:ext>
            </a:extLst>
          </p:cNvPr>
          <p:cNvSpPr txBox="1">
            <a:spLocks/>
          </p:cNvSpPr>
          <p:nvPr/>
        </p:nvSpPr>
        <p:spPr>
          <a:xfrm>
            <a:off x="608503" y="6525603"/>
            <a:ext cx="4756564" cy="231638"/>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fr-FR" sz="1100" b="1" dirty="0">
              <a:solidFill>
                <a:schemeClr val="tx1"/>
              </a:solidFill>
              <a:latin typeface="Arial" panose="020B0604020202020204" pitchFamily="34" charset="0"/>
              <a:cs typeface="Arial" panose="020B0604020202020204" pitchFamily="34" charset="0"/>
            </a:endParaRPr>
          </a:p>
          <a:p>
            <a:pPr algn="l"/>
            <a:r>
              <a:rPr lang="fr-FR" sz="1100" i="1" dirty="0">
                <a:solidFill>
                  <a:schemeClr val="tx1"/>
                </a:solidFill>
                <a:latin typeface="Arial" panose="020B0604020202020204" pitchFamily="34" charset="0"/>
                <a:cs typeface="Arial" panose="020B0604020202020204" pitchFamily="34" charset="0"/>
              </a:rPr>
              <a:t>Un impact relief est considéré comme significatif si la différence entre le trajet aller et le trajet retour est &gt; à 5 min</a:t>
            </a:r>
          </a:p>
          <a:p>
            <a:pPr algn="l"/>
            <a:endParaRPr lang="fr-FR" sz="1100" b="1" dirty="0">
              <a:solidFill>
                <a:srgbClr val="13A9E7"/>
              </a:solidFill>
              <a:latin typeface="Arial" panose="020B0604020202020204" pitchFamily="34" charset="0"/>
              <a:cs typeface="Arial" panose="020B0604020202020204" pitchFamily="34" charset="0"/>
            </a:endParaRPr>
          </a:p>
          <a:p>
            <a:pPr marL="171450" indent="-171450" algn="l">
              <a:buFontTx/>
              <a:buChar char="-"/>
            </a:pPr>
            <a:endParaRPr lang="fr-FR" sz="1100" dirty="0">
              <a:solidFill>
                <a:schemeClr val="tx1"/>
              </a:solidFill>
              <a:latin typeface="Arial" panose="020B0604020202020204" pitchFamily="34" charset="0"/>
              <a:cs typeface="Arial" panose="020B0604020202020204" pitchFamily="34" charset="0"/>
            </a:endParaRPr>
          </a:p>
          <a:p>
            <a:pPr marL="171450" indent="-171450" algn="l">
              <a:buFontTx/>
              <a:buChar char="-"/>
            </a:pPr>
            <a:endParaRPr lang="fr-FR" sz="1100" dirty="0">
              <a:solidFill>
                <a:schemeClr val="tx1"/>
              </a:solidFill>
              <a:latin typeface="Arial" panose="020B0604020202020204" pitchFamily="34" charset="0"/>
              <a:cs typeface="Arial" panose="020B0604020202020204" pitchFamily="34" charset="0"/>
            </a:endParaRPr>
          </a:p>
          <a:p>
            <a:pPr marL="171450" indent="-171450" algn="l">
              <a:buFontTx/>
              <a:buChar char="-"/>
            </a:pPr>
            <a:endParaRPr lang="fr-FR"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074314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w picture"/>
          <p:cNvPicPr/>
          <p:nvPr/>
        </p:nvPicPr>
        <p:blipFill>
          <a:blip r:embed="rId2"/>
          <a:stretch>
            <a:fillRect/>
          </a:stretch>
        </p:blipFill>
        <p:spPr>
          <a:xfrm>
            <a:off x="0" y="0"/>
            <a:ext cx="857370" cy="847843"/>
          </a:xfrm>
          <a:prstGeom prst="rect">
            <a:avLst/>
          </a:prstGeom>
        </p:spPr>
      </p:pic>
      <p:pic>
        <p:nvPicPr>
          <p:cNvPr id="28" name="Image 27" descr="Une image contenant Police, Graphique, texte, capture d’écran&#10;&#10;Description générée automatiquement">
            <a:extLst>
              <a:ext uri="{FF2B5EF4-FFF2-40B4-BE49-F238E27FC236}">
                <a16:creationId xmlns:a16="http://schemas.microsoft.com/office/drawing/2014/main" id="{8DAFE1DA-F7A0-595F-E76E-63FE7AFE11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115913" y="6950533"/>
            <a:ext cx="1659436" cy="297992"/>
          </a:xfrm>
          <a:prstGeom prst="rect">
            <a:avLst/>
          </a:prstGeom>
        </p:spPr>
      </p:pic>
      <p:sp>
        <p:nvSpPr>
          <p:cNvPr id="30" name="ZoneTexte 29">
            <a:extLst>
              <a:ext uri="{FF2B5EF4-FFF2-40B4-BE49-F238E27FC236}">
                <a16:creationId xmlns:a16="http://schemas.microsoft.com/office/drawing/2014/main" id="{5022765D-5DF1-B73E-3062-99714D44EE91}"/>
              </a:ext>
            </a:extLst>
          </p:cNvPr>
          <p:cNvSpPr txBox="1"/>
          <p:nvPr/>
        </p:nvSpPr>
        <p:spPr>
          <a:xfrm>
            <a:off x="1124025" y="192886"/>
            <a:ext cx="9267656" cy="461665"/>
          </a:xfrm>
          <a:prstGeom prst="rect">
            <a:avLst/>
          </a:prstGeom>
          <a:noFill/>
        </p:spPr>
        <p:txBody>
          <a:bodyPr wrap="square" rtlCol="0">
            <a:spAutoFit/>
          </a:bodyPr>
          <a:lstStyle/>
          <a:p>
            <a:r>
              <a:rPr lang="fr-FR" sz="2400" u="sng">
                <a:solidFill>
                  <a:srgbClr val="626A77"/>
                </a:solidFill>
                <a:latin typeface="Poppins" panose="00000500000000000000" pitchFamily="2" charset="0"/>
                <a:cs typeface="Poppins" panose="00000500000000000000" pitchFamily="2" charset="0"/>
              </a:rPr>
              <a:t>ACCESSIBILITÉ EN VÉLO </a:t>
            </a:r>
            <a:r>
              <a:rPr lang="fr-FR" sz="2400" u="sng" dirty="0">
                <a:solidFill>
                  <a:srgbClr val="626A77"/>
                </a:solidFill>
                <a:latin typeface="Poppins" panose="00000500000000000000" pitchFamily="2" charset="0"/>
                <a:cs typeface="Poppins" panose="00000500000000000000" pitchFamily="2" charset="0"/>
              </a:rPr>
              <a:t>(</a:t>
            </a:r>
            <a:r>
              <a:rPr lang="fr-FR" sz="2400" u="sng">
                <a:solidFill>
                  <a:srgbClr val="626A77"/>
                </a:solidFill>
                <a:latin typeface="Poppins" panose="00000500000000000000" pitchFamily="2" charset="0"/>
                <a:cs typeface="Poppins" panose="00000500000000000000" pitchFamily="2" charset="0"/>
              </a:rPr>
              <a:t>AUTOMOBILISTES</a:t>
            </a:r>
            <a:r>
              <a:rPr lang="fr-FR" sz="2400" u="sng" dirty="0">
                <a:solidFill>
                  <a:srgbClr val="626A77"/>
                </a:solidFill>
                <a:latin typeface="Poppins" panose="00000500000000000000" pitchFamily="2" charset="0"/>
                <a:cs typeface="Poppins" panose="00000500000000000000" pitchFamily="2" charset="0"/>
              </a:rPr>
              <a:t>)</a:t>
            </a:r>
          </a:p>
        </p:txBody>
      </p:sp>
      <p:graphicFrame>
        <p:nvGraphicFramePr>
          <p:cNvPr id="7" name="Diagramme 6">
            <a:extLst>
              <a:ext uri="{FF2B5EF4-FFF2-40B4-BE49-F238E27FC236}">
                <a16:creationId xmlns:a16="http://schemas.microsoft.com/office/drawing/2014/main" id="{DC666979-DAE4-460A-B13C-30C4EF7D2E9C}"/>
              </a:ext>
            </a:extLst>
          </p:cNvPr>
          <p:cNvGraphicFramePr/>
          <p:nvPr>
            <p:extLst>
              <p:ext uri="{D42A27DB-BD31-4B8C-83A1-F6EECF244321}">
                <p14:modId xmlns:p14="http://schemas.microsoft.com/office/powerpoint/2010/main" val="3532064577"/>
              </p:ext>
            </p:extLst>
          </p:nvPr>
        </p:nvGraphicFramePr>
        <p:xfrm>
          <a:off x="5757853" y="1353344"/>
          <a:ext cx="8068088" cy="54070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 3">
            <a:extLst>
              <a:ext uri="{FF2B5EF4-FFF2-40B4-BE49-F238E27FC236}">
                <a16:creationId xmlns:a16="http://schemas.microsoft.com/office/drawing/2014/main" id="{4E7E42F4-4E15-60FE-2838-C0C65AD7069F}"/>
              </a:ext>
            </a:extLst>
          </p:cNvPr>
          <p:cNvPicPr>
            <a:picLocks noChangeAspect="1"/>
          </p:cNvPicPr>
          <p:nvPr/>
        </p:nvPicPr>
        <p:blipFill>
          <a:blip r:embed="rId9"/>
          <a:stretch>
            <a:fillRect/>
          </a:stretch>
        </p:blipFill>
        <p:spPr>
          <a:xfrm>
            <a:off x="11932339" y="121234"/>
            <a:ext cx="965274" cy="855119"/>
          </a:xfrm>
          <a:prstGeom prst="rect">
            <a:avLst/>
          </a:prstGeom>
        </p:spPr>
      </p:pic>
      <p:graphicFrame>
        <p:nvGraphicFramePr>
          <p:cNvPr id="10" name="Tableau 9">
            <a:extLst>
              <a:ext uri="{FF2B5EF4-FFF2-40B4-BE49-F238E27FC236}">
                <a16:creationId xmlns:a16="http://schemas.microsoft.com/office/drawing/2014/main" id="{31514F1F-CA8E-5657-8C46-450425BFE96B}"/>
              </a:ext>
            </a:extLst>
          </p:cNvPr>
          <p:cNvGraphicFramePr>
            <a:graphicFrameLocks noGrp="1"/>
          </p:cNvGraphicFramePr>
          <p:nvPr>
            <p:extLst>
              <p:ext uri="{D42A27DB-BD31-4B8C-83A1-F6EECF244321}">
                <p14:modId xmlns:p14="http://schemas.microsoft.com/office/powerpoint/2010/main" val="3562550219"/>
              </p:ext>
            </p:extLst>
          </p:nvPr>
        </p:nvGraphicFramePr>
        <p:xfrm>
          <a:off x="428685" y="3373636"/>
          <a:ext cx="4669631" cy="1405038"/>
        </p:xfrm>
        <a:graphic>
          <a:graphicData uri="http://schemas.openxmlformats.org/drawingml/2006/table">
            <a:tbl>
              <a:tblPr/>
              <a:tblGrid>
                <a:gridCol w="2495540">
                  <a:extLst>
                    <a:ext uri="{9D8B030D-6E8A-4147-A177-3AD203B41FA5}">
                      <a16:colId xmlns:a16="http://schemas.microsoft.com/office/drawing/2014/main" val="4031912126"/>
                    </a:ext>
                  </a:extLst>
                </a:gridCol>
                <a:gridCol w="936104">
                  <a:extLst>
                    <a:ext uri="{9D8B030D-6E8A-4147-A177-3AD203B41FA5}">
                      <a16:colId xmlns:a16="http://schemas.microsoft.com/office/drawing/2014/main" val="253255701"/>
                    </a:ext>
                  </a:extLst>
                </a:gridCol>
                <a:gridCol w="1237987">
                  <a:extLst>
                    <a:ext uri="{9D8B030D-6E8A-4147-A177-3AD203B41FA5}">
                      <a16:colId xmlns:a16="http://schemas.microsoft.com/office/drawing/2014/main" val="2511511338"/>
                    </a:ext>
                  </a:extLst>
                </a:gridCol>
              </a:tblGrid>
              <a:tr h="195077">
                <a:tc>
                  <a:txBody>
                    <a:bodyPr/>
                    <a:lstStyle/>
                    <a:p>
                      <a:pPr algn="l" fontAlgn="b"/>
                      <a:r>
                        <a:rPr lang="fr-FR" sz="1200" b="1" i="0" u="none" strike="noStrike" dirty="0">
                          <a:solidFill>
                            <a:srgbClr val="FFFFFF"/>
                          </a:solidFill>
                          <a:effectLst/>
                          <a:latin typeface="Calibri" panose="020F0502020204030204" pitchFamily="34" charset="0"/>
                        </a:rPr>
                        <a:t>Compétitivité Vélo (-10km)</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l" fontAlgn="b"/>
                      <a:r>
                        <a:rPr lang="fr-FR" sz="1200" b="1" i="0" u="none" strike="noStrike">
                          <a:solidFill>
                            <a:srgbClr val="FFFFFF"/>
                          </a:solidFill>
                          <a:effectLst/>
                          <a:latin typeface="Calibri" panose="020F0502020204030204" pitchFamily="34" charset="0"/>
                        </a:rPr>
                        <a:t>Nb</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l" fontAlgn="b"/>
                      <a:r>
                        <a:rPr lang="fr-FR" sz="1200" b="1" i="0" u="none" strike="noStrike">
                          <a:solidFill>
                            <a:srgbClr val="FFFFFF"/>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extLst>
                  <a:ext uri="{0D108BD9-81ED-4DB2-BD59-A6C34878D82A}">
                    <a16:rowId xmlns:a16="http://schemas.microsoft.com/office/drawing/2014/main" val="1743771152"/>
                  </a:ext>
                </a:extLst>
              </a:tr>
              <a:tr h="157320">
                <a:tc>
                  <a:txBody>
                    <a:bodyPr/>
                    <a:lstStyle/>
                    <a:p>
                      <a:pPr algn="l" fontAlgn="b"/>
                      <a:r>
                        <a:rPr lang="fr-FR" sz="1200" b="0" i="0" u="none" strike="noStrike">
                          <a:solidFill>
                            <a:srgbClr val="000000"/>
                          </a:solidFill>
                          <a:effectLst/>
                          <a:latin typeface="Calibri" panose="020F0502020204030204" pitchFamily="34" charset="0"/>
                        </a:rPr>
                        <a:t>Plus rapide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6E0B4"/>
                    </a:solidFill>
                  </a:tcPr>
                </a:tc>
                <a:tc>
                  <a:txBody>
                    <a:bodyPr/>
                    <a:lstStyle/>
                    <a:p>
                      <a:pPr algn="r" fontAlgn="b"/>
                      <a:r>
                        <a:rPr lang="fr-FR" sz="1200" b="0" i="0" u="none" strike="noStrike">
                          <a:solidFill>
                            <a:srgbClr val="000000"/>
                          </a:solidFill>
                          <a:effectLst/>
                          <a:latin typeface="Calibri" panose="020F0502020204030204" pitchFamily="34" charset="0"/>
                        </a:rPr>
                        <a:t>11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fr-FR" sz="1200" b="0" i="0" u="none" strike="noStrike">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6E0B4"/>
                    </a:solidFill>
                  </a:tcPr>
                </a:tc>
                <a:extLst>
                  <a:ext uri="{0D108BD9-81ED-4DB2-BD59-A6C34878D82A}">
                    <a16:rowId xmlns:a16="http://schemas.microsoft.com/office/drawing/2014/main" val="596270801"/>
                  </a:ext>
                </a:extLst>
              </a:tr>
              <a:tr h="163613">
                <a:tc>
                  <a:txBody>
                    <a:bodyPr/>
                    <a:lstStyle/>
                    <a:p>
                      <a:pPr algn="l" fontAlgn="b"/>
                      <a:r>
                        <a:rPr lang="fr-FR" sz="1200" b="0" i="0" u="none" strike="noStrike">
                          <a:solidFill>
                            <a:srgbClr val="000000"/>
                          </a:solidFill>
                          <a:effectLst/>
                          <a:latin typeface="Calibri" panose="020F0502020204030204" pitchFamily="34" charset="0"/>
                        </a:rPr>
                        <a:t>Compétitif (&lt;1,5 X temps voiture)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r-FR" sz="1200" b="0" i="0" u="none" strike="noStrike">
                          <a:solidFill>
                            <a:srgbClr val="000000"/>
                          </a:solidFill>
                          <a:effectLst/>
                          <a:latin typeface="Calibri" panose="020F0502020204030204" pitchFamily="34" charset="0"/>
                        </a:rPr>
                        <a:t>85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r" fontAlgn="b"/>
                      <a:r>
                        <a:rPr lang="fr-FR" sz="1200" b="0" i="0" u="none" strike="noStrike">
                          <a:solidFill>
                            <a:srgbClr val="000000"/>
                          </a:solidFill>
                          <a:effectLst/>
                          <a:latin typeface="Calibri" panose="020F0502020204030204" pitchFamily="34" charset="0"/>
                        </a:rPr>
                        <a:t>47%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1929186975"/>
                  </a:ext>
                </a:extLst>
              </a:tr>
              <a:tr h="247936">
                <a:tc>
                  <a:txBody>
                    <a:bodyPr/>
                    <a:lstStyle/>
                    <a:p>
                      <a:pPr algn="l" fontAlgn="b"/>
                      <a:r>
                        <a:rPr lang="fr-FR" sz="1200" b="0" i="0" u="none" strike="noStrike">
                          <a:solidFill>
                            <a:srgbClr val="000000"/>
                          </a:solidFill>
                          <a:effectLst/>
                          <a:latin typeface="Calibri" panose="020F0502020204030204" pitchFamily="34" charset="0"/>
                        </a:rPr>
                        <a:t>Faible (Entre 1,5 et 2 X temps voiture)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2CC"/>
                    </a:solidFill>
                  </a:tcPr>
                </a:tc>
                <a:tc>
                  <a:txBody>
                    <a:bodyPr/>
                    <a:lstStyle/>
                    <a:p>
                      <a:pPr algn="r" fontAlgn="b"/>
                      <a:r>
                        <a:rPr lang="fr-FR" sz="1200" b="0" i="0" u="none" strike="noStrike">
                          <a:solidFill>
                            <a:srgbClr val="000000"/>
                          </a:solidFill>
                          <a:effectLst/>
                          <a:latin typeface="Calibri" panose="020F0502020204030204" pitchFamily="34" charset="0"/>
                        </a:rPr>
                        <a:t>85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F2CC"/>
                    </a:solidFill>
                  </a:tcPr>
                </a:tc>
                <a:tc>
                  <a:txBody>
                    <a:bodyPr/>
                    <a:lstStyle/>
                    <a:p>
                      <a:pPr algn="r" fontAlgn="b"/>
                      <a:r>
                        <a:rPr lang="fr-FR" sz="1200" b="0" i="0" u="none" strike="noStrike">
                          <a:solidFill>
                            <a:srgbClr val="000000"/>
                          </a:solidFill>
                          <a:effectLst/>
                          <a:latin typeface="Calibri" panose="020F0502020204030204" pitchFamily="34" charset="0"/>
                        </a:rPr>
                        <a:t>47%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982727941"/>
                  </a:ext>
                </a:extLst>
              </a:tr>
              <a:tr h="163613">
                <a:tc>
                  <a:txBody>
                    <a:bodyPr/>
                    <a:lstStyle/>
                    <a:p>
                      <a:pPr algn="l" fontAlgn="b"/>
                      <a:r>
                        <a:rPr lang="fr-FR" sz="1200" b="0" i="0" u="none" strike="noStrike">
                          <a:solidFill>
                            <a:srgbClr val="000000"/>
                          </a:solidFill>
                          <a:effectLst/>
                          <a:latin typeface="Calibri" panose="020F0502020204030204" pitchFamily="34" charset="0"/>
                        </a:rPr>
                        <a:t>Mauvaise (&gt;2 X temps voiture)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r" fontAlgn="b"/>
                      <a:r>
                        <a:rPr lang="fr-FR" sz="12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r" fontAlgn="b"/>
                      <a:r>
                        <a:rPr lang="fr-FR" sz="12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2125147353"/>
                  </a:ext>
                </a:extLst>
              </a:tr>
              <a:tr h="163613">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0664818"/>
                  </a:ext>
                </a:extLst>
              </a:tr>
              <a:tr h="163613">
                <a:tc>
                  <a:txBody>
                    <a:bodyPr/>
                    <a:lstStyle/>
                    <a:p>
                      <a:pPr algn="l" fontAlgn="b"/>
                      <a:r>
                        <a:rPr lang="fr-FR" sz="1200" b="1" i="0" u="none" strike="noStrike">
                          <a:solidFill>
                            <a:srgbClr val="FFFFFF"/>
                          </a:solidFill>
                          <a:effectLst/>
                          <a:latin typeface="Calibri" panose="020F0502020204030204" pitchFamily="34" charset="0"/>
                        </a:rPr>
                        <a:t>Total général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r" fontAlgn="b"/>
                      <a:r>
                        <a:rPr lang="fr-FR" sz="1200" b="1" i="0" u="none" strike="noStrike">
                          <a:solidFill>
                            <a:srgbClr val="000000"/>
                          </a:solidFill>
                          <a:effectLst/>
                          <a:latin typeface="Calibri" panose="020F0502020204030204" pitchFamily="34" charset="0"/>
                        </a:rPr>
                        <a:t>181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200" b="1" i="0" u="none" strike="noStrike" dirty="0">
                          <a:solidFill>
                            <a:srgbClr val="000000"/>
                          </a:solidFill>
                          <a:effectLst/>
                          <a:latin typeface="Calibri" panose="020F0502020204030204" pitchFamily="34" charset="0"/>
                        </a:rPr>
                        <a:t>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4127772"/>
                  </a:ext>
                </a:extLst>
              </a:tr>
            </a:tbl>
          </a:graphicData>
        </a:graphic>
      </p:graphicFrame>
      <p:graphicFrame>
        <p:nvGraphicFramePr>
          <p:cNvPr id="12" name="Tableau 11">
            <a:extLst>
              <a:ext uri="{FF2B5EF4-FFF2-40B4-BE49-F238E27FC236}">
                <a16:creationId xmlns:a16="http://schemas.microsoft.com/office/drawing/2014/main" id="{F60FB175-A755-48C6-F9C2-FA3C63A28A1B}"/>
              </a:ext>
            </a:extLst>
          </p:cNvPr>
          <p:cNvGraphicFramePr>
            <a:graphicFrameLocks noGrp="1"/>
          </p:cNvGraphicFramePr>
          <p:nvPr>
            <p:extLst>
              <p:ext uri="{D42A27DB-BD31-4B8C-83A1-F6EECF244321}">
                <p14:modId xmlns:p14="http://schemas.microsoft.com/office/powerpoint/2010/main" val="1268823611"/>
              </p:ext>
            </p:extLst>
          </p:nvPr>
        </p:nvGraphicFramePr>
        <p:xfrm>
          <a:off x="428685" y="5025752"/>
          <a:ext cx="4669630" cy="891904"/>
        </p:xfrm>
        <a:graphic>
          <a:graphicData uri="http://schemas.openxmlformats.org/drawingml/2006/table">
            <a:tbl>
              <a:tblPr/>
              <a:tblGrid>
                <a:gridCol w="2495540">
                  <a:extLst>
                    <a:ext uri="{9D8B030D-6E8A-4147-A177-3AD203B41FA5}">
                      <a16:colId xmlns:a16="http://schemas.microsoft.com/office/drawing/2014/main" val="1838967568"/>
                    </a:ext>
                  </a:extLst>
                </a:gridCol>
                <a:gridCol w="936104">
                  <a:extLst>
                    <a:ext uri="{9D8B030D-6E8A-4147-A177-3AD203B41FA5}">
                      <a16:colId xmlns:a16="http://schemas.microsoft.com/office/drawing/2014/main" val="2687487756"/>
                    </a:ext>
                  </a:extLst>
                </a:gridCol>
                <a:gridCol w="1237986">
                  <a:extLst>
                    <a:ext uri="{9D8B030D-6E8A-4147-A177-3AD203B41FA5}">
                      <a16:colId xmlns:a16="http://schemas.microsoft.com/office/drawing/2014/main" val="1026318333"/>
                    </a:ext>
                  </a:extLst>
                </a:gridCol>
              </a:tblGrid>
              <a:tr h="183244">
                <a:tc>
                  <a:txBody>
                    <a:bodyPr/>
                    <a:lstStyle/>
                    <a:p>
                      <a:pPr algn="l" fontAlgn="b"/>
                      <a:r>
                        <a:rPr lang="fr-FR" sz="1100" b="1" i="0" u="none" strike="noStrike" dirty="0">
                          <a:solidFill>
                            <a:srgbClr val="F2F2F2"/>
                          </a:solidFill>
                          <a:effectLst/>
                          <a:latin typeface="Calibri" panose="020F0502020204030204" pitchFamily="34" charset="0"/>
                        </a:rPr>
                        <a:t>Impact relief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r" fontAlgn="b"/>
                      <a:r>
                        <a:rPr lang="fr-FR" sz="1100" b="1" i="0" u="none" strike="noStrike">
                          <a:solidFill>
                            <a:srgbClr val="F2F2F2"/>
                          </a:solidFill>
                          <a:effectLst/>
                          <a:latin typeface="Calibri" panose="020F0502020204030204" pitchFamily="34" charset="0"/>
                        </a:rPr>
                        <a:t>Nb</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r" fontAlgn="b"/>
                      <a:r>
                        <a:rPr lang="fr-FR" sz="1100" b="1" i="0" u="none" strike="noStrike">
                          <a:solidFill>
                            <a:srgbClr val="F2F2F2"/>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extLst>
                  <a:ext uri="{0D108BD9-81ED-4DB2-BD59-A6C34878D82A}">
                    <a16:rowId xmlns:a16="http://schemas.microsoft.com/office/drawing/2014/main" val="3786345169"/>
                  </a:ext>
                </a:extLst>
              </a:tr>
              <a:tr h="147778">
                <a:tc>
                  <a:txBody>
                    <a:bodyPr/>
                    <a:lstStyle/>
                    <a:p>
                      <a:pPr algn="l" fontAlgn="b"/>
                      <a:r>
                        <a:rPr lang="fr-FR" sz="1100" b="0" i="0" u="none" strike="noStrike">
                          <a:solidFill>
                            <a:srgbClr val="000000"/>
                          </a:solidFill>
                          <a:effectLst/>
                          <a:latin typeface="Calibri" panose="020F0502020204030204" pitchFamily="34" charset="0"/>
                        </a:rPr>
                        <a:t>Significatif</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fr-FR" sz="11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30977853"/>
                  </a:ext>
                </a:extLst>
              </a:tr>
              <a:tr h="153689">
                <a:tc>
                  <a:txBody>
                    <a:bodyPr/>
                    <a:lstStyle/>
                    <a:p>
                      <a:pPr algn="l" fontAlgn="b"/>
                      <a:r>
                        <a:rPr lang="fr-FR" sz="1100" b="0" i="0" u="none" strike="noStrike" dirty="0">
                          <a:solidFill>
                            <a:srgbClr val="000000"/>
                          </a:solidFill>
                          <a:effectLst/>
                          <a:latin typeface="Calibri" panose="020F0502020204030204" pitchFamily="34" charset="0"/>
                        </a:rPr>
                        <a:t>Non significatif</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b"/>
                      <a:r>
                        <a:rPr lang="fr-FR" sz="1100" b="0" i="0" u="none" strike="noStrike" dirty="0">
                          <a:solidFill>
                            <a:srgbClr val="000000"/>
                          </a:solidFill>
                          <a:effectLst/>
                          <a:latin typeface="Calibri" panose="020F0502020204030204" pitchFamily="34" charset="0"/>
                        </a:rPr>
                        <a:t>486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b"/>
                      <a:r>
                        <a:rPr lang="fr-FR" sz="1100" b="0" i="0" u="none" strike="noStrike" dirty="0">
                          <a:solidFill>
                            <a:srgbClr val="000000"/>
                          </a:solidFill>
                          <a:effectLst/>
                          <a:latin typeface="Calibri" panose="020F0502020204030204" pitchFamily="34" charset="0"/>
                        </a:rPr>
                        <a:t>97%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699073566"/>
                  </a:ext>
                </a:extLst>
              </a:tr>
              <a:tr h="153689">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1807830"/>
                  </a:ext>
                </a:extLst>
              </a:tr>
              <a:tr h="153689">
                <a:tc>
                  <a:txBody>
                    <a:bodyPr/>
                    <a:lstStyle/>
                    <a:p>
                      <a:pPr algn="l" fontAlgn="b"/>
                      <a:r>
                        <a:rPr lang="fr-FR" sz="1100" b="1" i="0" u="none" strike="noStrike">
                          <a:solidFill>
                            <a:srgbClr val="F2F2F2"/>
                          </a:solidFill>
                          <a:effectLst/>
                          <a:latin typeface="Calibri" panose="020F0502020204030204" pitchFamily="34" charset="0"/>
                        </a:rPr>
                        <a:t>Total général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r" fontAlgn="b"/>
                      <a:r>
                        <a:rPr lang="fr-FR" sz="1100" b="1" i="0" u="none" strike="noStrike">
                          <a:solidFill>
                            <a:srgbClr val="000000"/>
                          </a:solidFill>
                          <a:effectLst/>
                          <a:latin typeface="Calibri" panose="020F0502020204030204" pitchFamily="34" charset="0"/>
                        </a:rPr>
                        <a:t>500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100" b="1" i="0" u="none" strike="noStrike" dirty="0">
                          <a:solidFill>
                            <a:srgbClr val="000000"/>
                          </a:solidFill>
                          <a:effectLst/>
                          <a:latin typeface="Calibri" panose="020F0502020204030204" pitchFamily="34" charset="0"/>
                        </a:rPr>
                        <a:t>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6673460"/>
                  </a:ext>
                </a:extLst>
              </a:tr>
            </a:tbl>
          </a:graphicData>
        </a:graphic>
      </p:graphicFrame>
      <p:graphicFrame>
        <p:nvGraphicFramePr>
          <p:cNvPr id="14" name="Tableau 13">
            <a:extLst>
              <a:ext uri="{FF2B5EF4-FFF2-40B4-BE49-F238E27FC236}">
                <a16:creationId xmlns:a16="http://schemas.microsoft.com/office/drawing/2014/main" id="{D92BDBB3-14DA-2C87-1AAB-B1025E6F1967}"/>
              </a:ext>
            </a:extLst>
          </p:cNvPr>
          <p:cNvGraphicFramePr>
            <a:graphicFrameLocks noGrp="1"/>
          </p:cNvGraphicFramePr>
          <p:nvPr>
            <p:extLst>
              <p:ext uri="{D42A27DB-BD31-4B8C-83A1-F6EECF244321}">
                <p14:modId xmlns:p14="http://schemas.microsoft.com/office/powerpoint/2010/main" val="2788481511"/>
              </p:ext>
            </p:extLst>
          </p:nvPr>
        </p:nvGraphicFramePr>
        <p:xfrm>
          <a:off x="428685" y="1172989"/>
          <a:ext cx="4669630" cy="1924050"/>
        </p:xfrm>
        <a:graphic>
          <a:graphicData uri="http://schemas.openxmlformats.org/drawingml/2006/table">
            <a:tbl>
              <a:tblPr/>
              <a:tblGrid>
                <a:gridCol w="2495540">
                  <a:extLst>
                    <a:ext uri="{9D8B030D-6E8A-4147-A177-3AD203B41FA5}">
                      <a16:colId xmlns:a16="http://schemas.microsoft.com/office/drawing/2014/main" val="680111044"/>
                    </a:ext>
                  </a:extLst>
                </a:gridCol>
                <a:gridCol w="936104">
                  <a:extLst>
                    <a:ext uri="{9D8B030D-6E8A-4147-A177-3AD203B41FA5}">
                      <a16:colId xmlns:a16="http://schemas.microsoft.com/office/drawing/2014/main" val="2503517892"/>
                    </a:ext>
                  </a:extLst>
                </a:gridCol>
                <a:gridCol w="1237986">
                  <a:extLst>
                    <a:ext uri="{9D8B030D-6E8A-4147-A177-3AD203B41FA5}">
                      <a16:colId xmlns:a16="http://schemas.microsoft.com/office/drawing/2014/main" val="3425114700"/>
                    </a:ext>
                  </a:extLst>
                </a:gridCol>
              </a:tblGrid>
              <a:tr h="174230">
                <a:tc>
                  <a:txBody>
                    <a:bodyPr/>
                    <a:lstStyle/>
                    <a:p>
                      <a:pPr algn="l" fontAlgn="b"/>
                      <a:r>
                        <a:rPr lang="fr-FR" sz="1200" b="1" i="0" u="none" strike="noStrike" dirty="0">
                          <a:solidFill>
                            <a:srgbClr val="FFFFFF"/>
                          </a:solidFill>
                          <a:effectLst/>
                          <a:latin typeface="Calibri" panose="020F0502020204030204" pitchFamily="34" charset="0"/>
                        </a:rPr>
                        <a:t>Temps Vélo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l" fontAlgn="b"/>
                      <a:r>
                        <a:rPr lang="fr-FR" sz="1200" b="1" i="0" u="none" strike="noStrike">
                          <a:solidFill>
                            <a:srgbClr val="FFFFFF"/>
                          </a:solidFill>
                          <a:effectLst/>
                          <a:latin typeface="Calibri" panose="020F0502020204030204" pitchFamily="34" charset="0"/>
                        </a:rPr>
                        <a:t>Nb</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l" fontAlgn="b"/>
                      <a:r>
                        <a:rPr lang="fr-FR" sz="1200" b="1" i="0" u="none" strike="noStrike">
                          <a:solidFill>
                            <a:srgbClr val="FFFFFF"/>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extLst>
                  <a:ext uri="{0D108BD9-81ED-4DB2-BD59-A6C34878D82A}">
                    <a16:rowId xmlns:a16="http://schemas.microsoft.com/office/drawing/2014/main" val="12346083"/>
                  </a:ext>
                </a:extLst>
              </a:tr>
              <a:tr h="140508">
                <a:tc>
                  <a:txBody>
                    <a:bodyPr/>
                    <a:lstStyle/>
                    <a:p>
                      <a:pPr algn="l" fontAlgn="b"/>
                      <a:r>
                        <a:rPr lang="fr-FR" sz="1200" b="1" i="0" u="none" strike="noStrike" dirty="0">
                          <a:solidFill>
                            <a:srgbClr val="000000"/>
                          </a:solidFill>
                          <a:effectLst/>
                          <a:latin typeface="Calibri" panose="020F0502020204030204" pitchFamily="34" charset="0"/>
                        </a:rPr>
                        <a:t>De 0 à 10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r" fontAlgn="b"/>
                      <a:r>
                        <a:rPr lang="fr-FR" sz="1200" b="0" i="0" u="none" strike="noStrike">
                          <a:solidFill>
                            <a:srgbClr val="000000"/>
                          </a:solidFill>
                          <a:effectLst/>
                          <a:latin typeface="Calibri" panose="020F0502020204030204" pitchFamily="34" charset="0"/>
                        </a:rPr>
                        <a:t>17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3">
                        <a:lumMod val="20000"/>
                        <a:lumOff val="80000"/>
                      </a:schemeClr>
                    </a:solidFill>
                  </a:tcPr>
                </a:tc>
                <a:tc>
                  <a:txBody>
                    <a:bodyPr/>
                    <a:lstStyle/>
                    <a:p>
                      <a:pPr algn="r" fontAlgn="b"/>
                      <a:r>
                        <a:rPr lang="fr-FR" sz="12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526625854"/>
                  </a:ext>
                </a:extLst>
              </a:tr>
              <a:tr h="146129">
                <a:tc>
                  <a:txBody>
                    <a:bodyPr/>
                    <a:lstStyle/>
                    <a:p>
                      <a:pPr algn="l" fontAlgn="b"/>
                      <a:r>
                        <a:rPr lang="fr-FR" sz="1200" b="1" i="0" u="none" strike="noStrike" dirty="0">
                          <a:solidFill>
                            <a:srgbClr val="000000"/>
                          </a:solidFill>
                          <a:effectLst/>
                          <a:latin typeface="Calibri" panose="020F0502020204030204" pitchFamily="34" charset="0"/>
                        </a:rPr>
                        <a:t>De 10 à 20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r" fontAlgn="b"/>
                      <a:r>
                        <a:rPr lang="fr-FR" sz="1200" b="0" i="0" u="none" strike="noStrike">
                          <a:solidFill>
                            <a:srgbClr val="000000"/>
                          </a:solidFill>
                          <a:effectLst/>
                          <a:latin typeface="Calibri" panose="020F0502020204030204" pitchFamily="34" charset="0"/>
                        </a:rPr>
                        <a:t>61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r" fontAlgn="b"/>
                      <a:r>
                        <a:rPr lang="fr-FR" sz="1200" b="0" i="0" u="none" strike="noStrike" dirty="0">
                          <a:solidFill>
                            <a:srgbClr val="000000"/>
                          </a:solidFill>
                          <a:effectLst/>
                          <a:latin typeface="Calibri" panose="020F0502020204030204" pitchFamily="34" charset="0"/>
                        </a:rPr>
                        <a:t>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791251445"/>
                  </a:ext>
                </a:extLst>
              </a:tr>
              <a:tr h="146129">
                <a:tc>
                  <a:txBody>
                    <a:bodyPr/>
                    <a:lstStyle/>
                    <a:p>
                      <a:pPr algn="l" fontAlgn="b"/>
                      <a:r>
                        <a:rPr lang="fr-FR" sz="1200" b="1" i="0" u="none" strike="noStrike">
                          <a:solidFill>
                            <a:srgbClr val="000000"/>
                          </a:solidFill>
                          <a:effectLst/>
                          <a:latin typeface="Calibri" panose="020F0502020204030204" pitchFamily="34" charset="0"/>
                        </a:rPr>
                        <a:t>De 20 à 30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dirty="0">
                          <a:solidFill>
                            <a:srgbClr val="000000"/>
                          </a:solidFill>
                          <a:effectLst/>
                          <a:latin typeface="Calibri" panose="020F0502020204030204" pitchFamily="34" charset="0"/>
                        </a:rPr>
                        <a:t>42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fr-FR" sz="1200" b="0" i="0" u="none" strike="noStrike" dirty="0">
                          <a:solidFill>
                            <a:srgbClr val="000000"/>
                          </a:solidFill>
                          <a:effectLst/>
                          <a:latin typeface="Calibri" panose="020F0502020204030204" pitchFamily="34" charset="0"/>
                        </a:rPr>
                        <a:t>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936672825"/>
                  </a:ext>
                </a:extLst>
              </a:tr>
              <a:tr h="146129">
                <a:tc>
                  <a:txBody>
                    <a:bodyPr/>
                    <a:lstStyle/>
                    <a:p>
                      <a:pPr algn="l" fontAlgn="b"/>
                      <a:r>
                        <a:rPr lang="fr-FR" sz="1200" b="1" i="0" u="none" strike="noStrike">
                          <a:solidFill>
                            <a:srgbClr val="000000"/>
                          </a:solidFill>
                          <a:effectLst/>
                          <a:latin typeface="Calibri" panose="020F0502020204030204" pitchFamily="34" charset="0"/>
                        </a:rPr>
                        <a:t>De 30 à 40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dirty="0">
                          <a:solidFill>
                            <a:srgbClr val="000000"/>
                          </a:solidFill>
                          <a:effectLst/>
                          <a:latin typeface="Calibri" panose="020F0502020204030204" pitchFamily="34" charset="0"/>
                        </a:rPr>
                        <a:t>53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fr-FR" sz="1200" b="0" i="0" u="none" strike="noStrike" dirty="0">
                          <a:solidFill>
                            <a:srgbClr val="000000"/>
                          </a:solidFill>
                          <a:effectLst/>
                          <a:latin typeface="Calibri" panose="020F0502020204030204" pitchFamily="34" charset="0"/>
                        </a:rPr>
                        <a:t>11%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173567624"/>
                  </a:ext>
                </a:extLst>
              </a:tr>
              <a:tr h="146129">
                <a:tc>
                  <a:txBody>
                    <a:bodyPr/>
                    <a:lstStyle/>
                    <a:p>
                      <a:pPr algn="l" fontAlgn="b"/>
                      <a:r>
                        <a:rPr lang="fr-FR" sz="1200" b="1" i="0" u="none" strike="noStrike">
                          <a:solidFill>
                            <a:srgbClr val="000000"/>
                          </a:solidFill>
                          <a:effectLst/>
                          <a:latin typeface="Calibri" panose="020F0502020204030204" pitchFamily="34" charset="0"/>
                        </a:rPr>
                        <a:t>De 40 à 50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55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fr-FR" sz="1200" b="0" i="0" u="none" strike="noStrike">
                          <a:solidFill>
                            <a:srgbClr val="000000"/>
                          </a:solidFill>
                          <a:effectLst/>
                          <a:latin typeface="Calibri" panose="020F0502020204030204" pitchFamily="34" charset="0"/>
                        </a:rPr>
                        <a:t>11%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126922285"/>
                  </a:ext>
                </a:extLst>
              </a:tr>
              <a:tr h="146129">
                <a:tc>
                  <a:txBody>
                    <a:bodyPr/>
                    <a:lstStyle/>
                    <a:p>
                      <a:pPr algn="l" fontAlgn="b"/>
                      <a:r>
                        <a:rPr lang="fr-FR" sz="1200" b="1" i="0" u="none" strike="noStrike">
                          <a:solidFill>
                            <a:srgbClr val="000000"/>
                          </a:solidFill>
                          <a:effectLst/>
                          <a:latin typeface="Calibri" panose="020F0502020204030204" pitchFamily="34" charset="0"/>
                        </a:rPr>
                        <a:t>De 50 à 60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51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fr-FR" sz="1200" b="0" i="0" u="none" strike="noStrike">
                          <a:solidFill>
                            <a:srgbClr val="000000"/>
                          </a:solidFill>
                          <a:effectLst/>
                          <a:latin typeface="Calibri" panose="020F0502020204030204" pitchFamily="34" charset="0"/>
                        </a:rPr>
                        <a:t>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33119812"/>
                  </a:ext>
                </a:extLst>
              </a:tr>
              <a:tr h="146129">
                <a:tc>
                  <a:txBody>
                    <a:bodyPr/>
                    <a:lstStyle/>
                    <a:p>
                      <a:pPr algn="l" fontAlgn="b"/>
                      <a:r>
                        <a:rPr lang="fr-FR" sz="1200" b="1" i="0" u="none" strike="noStrike">
                          <a:solidFill>
                            <a:srgbClr val="000000"/>
                          </a:solidFill>
                          <a:effectLst/>
                          <a:latin typeface="Calibri" panose="020F0502020204030204" pitchFamily="34" charset="0"/>
                        </a:rPr>
                        <a:t>Plus de 60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221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fr-FR" sz="1200" b="0" i="0" u="none" strike="noStrike">
                          <a:solidFill>
                            <a:srgbClr val="000000"/>
                          </a:solidFill>
                          <a:effectLst/>
                          <a:latin typeface="Calibri" panose="020F0502020204030204" pitchFamily="34" charset="0"/>
                        </a:rPr>
                        <a:t>44%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7248870"/>
                  </a:ext>
                </a:extLst>
              </a:tr>
              <a:tr h="146129">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7205523"/>
                  </a:ext>
                </a:extLst>
              </a:tr>
              <a:tr h="146129">
                <a:tc>
                  <a:txBody>
                    <a:bodyPr/>
                    <a:lstStyle/>
                    <a:p>
                      <a:pPr algn="l" fontAlgn="b"/>
                      <a:r>
                        <a:rPr lang="fr-FR" sz="1200" b="1" i="0" u="none" strike="noStrike" dirty="0">
                          <a:solidFill>
                            <a:srgbClr val="FFFFFF"/>
                          </a:solidFill>
                          <a:effectLst/>
                          <a:latin typeface="Calibri" panose="020F0502020204030204" pitchFamily="34" charset="0"/>
                        </a:rPr>
                        <a:t>Total général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r" fontAlgn="b"/>
                      <a:r>
                        <a:rPr lang="fr-FR" sz="1200" b="1" i="0" u="none" strike="noStrike">
                          <a:solidFill>
                            <a:srgbClr val="000000"/>
                          </a:solidFill>
                          <a:effectLst/>
                          <a:latin typeface="Calibri" panose="020F0502020204030204" pitchFamily="34" charset="0"/>
                        </a:rPr>
                        <a:t>500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200" b="1" i="0" u="none" strike="noStrike" dirty="0">
                          <a:solidFill>
                            <a:srgbClr val="000000"/>
                          </a:solidFill>
                          <a:effectLst/>
                          <a:latin typeface="Calibri" panose="020F0502020204030204" pitchFamily="34" charset="0"/>
                        </a:rPr>
                        <a:t>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6329294"/>
                  </a:ext>
                </a:extLst>
              </a:tr>
            </a:tbl>
          </a:graphicData>
        </a:graphic>
      </p:graphicFrame>
    </p:spTree>
    <p:extLst>
      <p:ext uri="{BB962C8B-B14F-4D97-AF65-F5344CB8AC3E}">
        <p14:creationId xmlns:p14="http://schemas.microsoft.com/office/powerpoint/2010/main" val="162980861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w picture"/>
          <p:cNvPicPr/>
          <p:nvPr/>
        </p:nvPicPr>
        <p:blipFill>
          <a:blip r:embed="rId2"/>
          <a:stretch>
            <a:fillRect/>
          </a:stretch>
        </p:blipFill>
        <p:spPr>
          <a:xfrm>
            <a:off x="0" y="0"/>
            <a:ext cx="857370" cy="847843"/>
          </a:xfrm>
          <a:prstGeom prst="rect">
            <a:avLst/>
          </a:prstGeom>
        </p:spPr>
      </p:pic>
      <p:pic>
        <p:nvPicPr>
          <p:cNvPr id="28" name="Image 27" descr="Une image contenant Police, Graphique, texte, capture d’écran&#10;&#10;Description générée automatiquement">
            <a:extLst>
              <a:ext uri="{FF2B5EF4-FFF2-40B4-BE49-F238E27FC236}">
                <a16:creationId xmlns:a16="http://schemas.microsoft.com/office/drawing/2014/main" id="{8DAFE1DA-F7A0-595F-E76E-63FE7AFE11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115913" y="6950533"/>
            <a:ext cx="1659436" cy="297992"/>
          </a:xfrm>
          <a:prstGeom prst="rect">
            <a:avLst/>
          </a:prstGeom>
        </p:spPr>
      </p:pic>
      <p:sp>
        <p:nvSpPr>
          <p:cNvPr id="30" name="ZoneTexte 29">
            <a:extLst>
              <a:ext uri="{FF2B5EF4-FFF2-40B4-BE49-F238E27FC236}">
                <a16:creationId xmlns:a16="http://schemas.microsoft.com/office/drawing/2014/main" id="{5022765D-5DF1-B73E-3062-99714D44EE91}"/>
              </a:ext>
            </a:extLst>
          </p:cNvPr>
          <p:cNvSpPr txBox="1"/>
          <p:nvPr/>
        </p:nvSpPr>
        <p:spPr>
          <a:xfrm>
            <a:off x="1124025" y="192886"/>
            <a:ext cx="11809312" cy="461665"/>
          </a:xfrm>
          <a:prstGeom prst="rect">
            <a:avLst/>
          </a:prstGeom>
          <a:noFill/>
        </p:spPr>
        <p:txBody>
          <a:bodyPr wrap="square" rtlCol="0">
            <a:spAutoFit/>
          </a:bodyPr>
          <a:lstStyle/>
          <a:p>
            <a:r>
              <a:rPr lang="fr-FR" sz="2400" u="sng" dirty="0">
                <a:solidFill>
                  <a:srgbClr val="626A77"/>
                </a:solidFill>
                <a:latin typeface="Poppins" panose="00000500000000000000" pitchFamily="2" charset="0"/>
                <a:cs typeface="Poppins" panose="00000500000000000000" pitchFamily="2" charset="0"/>
              </a:rPr>
              <a:t>SYNTHÈSE ACCESSIBILITÉ À VÉLO (AUTOMOBILISTES)</a:t>
            </a:r>
          </a:p>
        </p:txBody>
      </p:sp>
      <p:graphicFrame>
        <p:nvGraphicFramePr>
          <p:cNvPr id="6" name="Diagramme 5">
            <a:extLst>
              <a:ext uri="{FF2B5EF4-FFF2-40B4-BE49-F238E27FC236}">
                <a16:creationId xmlns:a16="http://schemas.microsoft.com/office/drawing/2014/main" id="{649707E4-1D74-973D-754C-E03059F7E84C}"/>
              </a:ext>
            </a:extLst>
          </p:cNvPr>
          <p:cNvGraphicFramePr/>
          <p:nvPr>
            <p:extLst>
              <p:ext uri="{D42A27DB-BD31-4B8C-83A1-F6EECF244321}">
                <p14:modId xmlns:p14="http://schemas.microsoft.com/office/powerpoint/2010/main" val="1403847596"/>
              </p:ext>
            </p:extLst>
          </p:nvPr>
        </p:nvGraphicFramePr>
        <p:xfrm>
          <a:off x="3284265" y="2217440"/>
          <a:ext cx="4032448" cy="46364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Diagramme 7">
            <a:extLst>
              <a:ext uri="{FF2B5EF4-FFF2-40B4-BE49-F238E27FC236}">
                <a16:creationId xmlns:a16="http://schemas.microsoft.com/office/drawing/2014/main" id="{80EE9C1F-847B-F797-412F-10B62913F0F0}"/>
              </a:ext>
            </a:extLst>
          </p:cNvPr>
          <p:cNvGraphicFramePr/>
          <p:nvPr>
            <p:extLst>
              <p:ext uri="{D42A27DB-BD31-4B8C-83A1-F6EECF244321}">
                <p14:modId xmlns:p14="http://schemas.microsoft.com/office/powerpoint/2010/main" val="4164285583"/>
              </p:ext>
            </p:extLst>
          </p:nvPr>
        </p:nvGraphicFramePr>
        <p:xfrm>
          <a:off x="-204871" y="2269694"/>
          <a:ext cx="3960440" cy="448754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9" name="Diagramme 8">
            <a:extLst>
              <a:ext uri="{FF2B5EF4-FFF2-40B4-BE49-F238E27FC236}">
                <a16:creationId xmlns:a16="http://schemas.microsoft.com/office/drawing/2014/main" id="{DCD97283-AAFA-605C-7EAA-556C80E21D30}"/>
              </a:ext>
            </a:extLst>
          </p:cNvPr>
          <p:cNvGraphicFramePr/>
          <p:nvPr>
            <p:extLst>
              <p:ext uri="{D42A27DB-BD31-4B8C-83A1-F6EECF244321}">
                <p14:modId xmlns:p14="http://schemas.microsoft.com/office/powerpoint/2010/main" val="4249711386"/>
              </p:ext>
            </p:extLst>
          </p:nvPr>
        </p:nvGraphicFramePr>
        <p:xfrm>
          <a:off x="5876553" y="1370291"/>
          <a:ext cx="8068088" cy="540704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10" name="Image 9">
            <a:extLst>
              <a:ext uri="{FF2B5EF4-FFF2-40B4-BE49-F238E27FC236}">
                <a16:creationId xmlns:a16="http://schemas.microsoft.com/office/drawing/2014/main" id="{A9F05465-2492-8AF7-C4AB-948073815F4D}"/>
              </a:ext>
            </a:extLst>
          </p:cNvPr>
          <p:cNvPicPr>
            <a:picLocks noChangeAspect="1"/>
          </p:cNvPicPr>
          <p:nvPr/>
        </p:nvPicPr>
        <p:blipFill>
          <a:blip r:embed="rId19"/>
          <a:stretch>
            <a:fillRect/>
          </a:stretch>
        </p:blipFill>
        <p:spPr>
          <a:xfrm>
            <a:off x="4792579" y="2001416"/>
            <a:ext cx="965274" cy="855119"/>
          </a:xfrm>
          <a:prstGeom prst="rect">
            <a:avLst/>
          </a:prstGeom>
        </p:spPr>
      </p:pic>
      <p:pic>
        <p:nvPicPr>
          <p:cNvPr id="11" name="Image 10">
            <a:extLst>
              <a:ext uri="{FF2B5EF4-FFF2-40B4-BE49-F238E27FC236}">
                <a16:creationId xmlns:a16="http://schemas.microsoft.com/office/drawing/2014/main" id="{932EC914-FC02-10C1-8377-12AAC45990B4}"/>
              </a:ext>
            </a:extLst>
          </p:cNvPr>
          <p:cNvPicPr>
            <a:picLocks noChangeAspect="1"/>
          </p:cNvPicPr>
          <p:nvPr/>
        </p:nvPicPr>
        <p:blipFill>
          <a:blip r:embed="rId20"/>
          <a:stretch>
            <a:fillRect/>
          </a:stretch>
        </p:blipFill>
        <p:spPr>
          <a:xfrm>
            <a:off x="1281981" y="2001416"/>
            <a:ext cx="965274" cy="847843"/>
          </a:xfrm>
          <a:prstGeom prst="rect">
            <a:avLst/>
          </a:prstGeom>
        </p:spPr>
      </p:pic>
      <p:sp>
        <p:nvSpPr>
          <p:cNvPr id="12" name="ZoneTexte 11">
            <a:extLst>
              <a:ext uri="{FF2B5EF4-FFF2-40B4-BE49-F238E27FC236}">
                <a16:creationId xmlns:a16="http://schemas.microsoft.com/office/drawing/2014/main" id="{1D11A39F-83C8-2E11-47D8-EC6D8A7E8816}"/>
              </a:ext>
            </a:extLst>
          </p:cNvPr>
          <p:cNvSpPr txBox="1"/>
          <p:nvPr/>
        </p:nvSpPr>
        <p:spPr>
          <a:xfrm>
            <a:off x="3302807" y="4235173"/>
            <a:ext cx="432048" cy="707886"/>
          </a:xfrm>
          <a:prstGeom prst="rect">
            <a:avLst/>
          </a:prstGeom>
          <a:noFill/>
        </p:spPr>
        <p:txBody>
          <a:bodyPr wrap="square" rtlCol="0">
            <a:spAutoFit/>
          </a:bodyPr>
          <a:lstStyle/>
          <a:p>
            <a:r>
              <a:rPr lang="fr-FR" sz="4000" dirty="0">
                <a:solidFill>
                  <a:srgbClr val="44BC9A"/>
                </a:solidFill>
              </a:rPr>
              <a:t>+</a:t>
            </a:r>
          </a:p>
        </p:txBody>
      </p:sp>
      <p:sp>
        <p:nvSpPr>
          <p:cNvPr id="13" name="ZoneTexte 12">
            <a:extLst>
              <a:ext uri="{FF2B5EF4-FFF2-40B4-BE49-F238E27FC236}">
                <a16:creationId xmlns:a16="http://schemas.microsoft.com/office/drawing/2014/main" id="{E0440DC4-6862-77AC-C33D-54E50C783082}"/>
              </a:ext>
            </a:extLst>
          </p:cNvPr>
          <p:cNvSpPr txBox="1"/>
          <p:nvPr/>
        </p:nvSpPr>
        <p:spPr>
          <a:xfrm>
            <a:off x="7311828" y="4233664"/>
            <a:ext cx="432048" cy="707886"/>
          </a:xfrm>
          <a:prstGeom prst="rect">
            <a:avLst/>
          </a:prstGeom>
          <a:noFill/>
        </p:spPr>
        <p:txBody>
          <a:bodyPr wrap="square" rtlCol="0">
            <a:spAutoFit/>
          </a:bodyPr>
          <a:lstStyle/>
          <a:p>
            <a:r>
              <a:rPr lang="fr-FR" sz="4000" dirty="0">
                <a:solidFill>
                  <a:srgbClr val="44BC9A"/>
                </a:solidFill>
              </a:rPr>
              <a:t>=</a:t>
            </a:r>
          </a:p>
        </p:txBody>
      </p:sp>
      <p:grpSp>
        <p:nvGrpSpPr>
          <p:cNvPr id="2" name="Groupe 1">
            <a:extLst>
              <a:ext uri="{FF2B5EF4-FFF2-40B4-BE49-F238E27FC236}">
                <a16:creationId xmlns:a16="http://schemas.microsoft.com/office/drawing/2014/main" id="{EDE6CA52-A22B-A4DA-54FE-E8487D9229F9}"/>
              </a:ext>
            </a:extLst>
          </p:cNvPr>
          <p:cNvGrpSpPr/>
          <p:nvPr/>
        </p:nvGrpSpPr>
        <p:grpSpPr>
          <a:xfrm>
            <a:off x="11874540" y="180300"/>
            <a:ext cx="1006813" cy="788006"/>
            <a:chOff x="10748363" y="213049"/>
            <a:chExt cx="1006813" cy="788006"/>
          </a:xfrm>
        </p:grpSpPr>
        <p:pic>
          <p:nvPicPr>
            <p:cNvPr id="4" name="Image 3">
              <a:extLst>
                <a:ext uri="{FF2B5EF4-FFF2-40B4-BE49-F238E27FC236}">
                  <a16:creationId xmlns:a16="http://schemas.microsoft.com/office/drawing/2014/main" id="{EA0CB187-97EF-AE5D-A49B-38F0230341FA}"/>
                </a:ext>
              </a:extLst>
            </p:cNvPr>
            <p:cNvPicPr>
              <a:picLocks noChangeAspect="1"/>
            </p:cNvPicPr>
            <p:nvPr/>
          </p:nvPicPr>
          <p:blipFill>
            <a:blip r:embed="rId21"/>
            <a:stretch>
              <a:fillRect/>
            </a:stretch>
          </p:blipFill>
          <p:spPr>
            <a:xfrm>
              <a:off x="10748363" y="213049"/>
              <a:ext cx="1006813" cy="788006"/>
            </a:xfrm>
            <a:prstGeom prst="rect">
              <a:avLst/>
            </a:prstGeom>
          </p:spPr>
        </p:pic>
        <p:sp>
          <p:nvSpPr>
            <p:cNvPr id="5" name="ZoneTexte 4">
              <a:extLst>
                <a:ext uri="{FF2B5EF4-FFF2-40B4-BE49-F238E27FC236}">
                  <a16:creationId xmlns:a16="http://schemas.microsoft.com/office/drawing/2014/main" id="{34B638A5-8840-95FA-2406-18C8B2594F60}"/>
                </a:ext>
              </a:extLst>
            </p:cNvPr>
            <p:cNvSpPr txBox="1"/>
            <p:nvPr/>
          </p:nvSpPr>
          <p:spPr>
            <a:xfrm>
              <a:off x="10964544" y="279573"/>
              <a:ext cx="656081" cy="553998"/>
            </a:xfrm>
            <a:prstGeom prst="rect">
              <a:avLst/>
            </a:prstGeom>
            <a:noFill/>
          </p:spPr>
          <p:txBody>
            <a:bodyPr wrap="square" rtlCol="0">
              <a:spAutoFit/>
            </a:bodyPr>
            <a:lstStyle/>
            <a:p>
              <a:pPr algn="ctr"/>
              <a:r>
                <a:rPr lang="fr-FR" b="1" dirty="0">
                  <a:solidFill>
                    <a:srgbClr val="44BC9A"/>
                  </a:solidFill>
                  <a:latin typeface="Poppins" panose="00000500000000000000" pitchFamily="2" charset="0"/>
                  <a:cs typeface="Poppins" panose="00000500000000000000" pitchFamily="2" charset="0"/>
                </a:rPr>
                <a:t>7</a:t>
              </a:r>
            </a:p>
            <a:p>
              <a:pPr algn="ctr"/>
              <a:r>
                <a:rPr lang="fr-FR" sz="1200" b="1" dirty="0">
                  <a:solidFill>
                    <a:srgbClr val="44BC9A"/>
                  </a:solidFill>
                  <a:latin typeface="Poppins" panose="00000500000000000000" pitchFamily="2" charset="0"/>
                  <a:cs typeface="Poppins" panose="00000500000000000000" pitchFamily="2" charset="0"/>
                </a:rPr>
                <a:t>sites</a:t>
              </a:r>
            </a:p>
          </p:txBody>
        </p:sp>
      </p:grpSp>
    </p:spTree>
    <p:extLst>
      <p:ext uri="{BB962C8B-B14F-4D97-AF65-F5344CB8AC3E}">
        <p14:creationId xmlns:p14="http://schemas.microsoft.com/office/powerpoint/2010/main" val="121081322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C9AE25F-233E-6779-649E-84C01F75C519}"/>
              </a:ext>
            </a:extLst>
          </p:cNvPr>
          <p:cNvPicPr>
            <a:picLocks noChangeAspect="1"/>
          </p:cNvPicPr>
          <p:nvPr/>
        </p:nvPicPr>
        <p:blipFill>
          <a:blip r:embed="rId2"/>
          <a:stretch>
            <a:fillRect/>
          </a:stretch>
        </p:blipFill>
        <p:spPr>
          <a:xfrm>
            <a:off x="6020569" y="3348314"/>
            <a:ext cx="6439436" cy="3612834"/>
          </a:xfrm>
          <a:prstGeom prst="rect">
            <a:avLst/>
          </a:prstGeom>
          <a:effectLst>
            <a:outerShdw blurRad="50800" dist="38100" dir="2700000" algn="tl" rotWithShape="0">
              <a:prstClr val="black">
                <a:alpha val="40000"/>
              </a:prstClr>
            </a:outerShdw>
          </a:effectLst>
        </p:spPr>
      </p:pic>
      <p:pic>
        <p:nvPicPr>
          <p:cNvPr id="17" name="Image 16">
            <a:extLst>
              <a:ext uri="{FF2B5EF4-FFF2-40B4-BE49-F238E27FC236}">
                <a16:creationId xmlns:a16="http://schemas.microsoft.com/office/drawing/2014/main" id="{3C763256-3351-8DC3-8E08-F5FEC95777CE}"/>
              </a:ext>
            </a:extLst>
          </p:cNvPr>
          <p:cNvPicPr>
            <a:picLocks noChangeAspect="1"/>
          </p:cNvPicPr>
          <p:nvPr/>
        </p:nvPicPr>
        <p:blipFill>
          <a:blip r:embed="rId3"/>
          <a:stretch>
            <a:fillRect/>
          </a:stretch>
        </p:blipFill>
        <p:spPr>
          <a:xfrm>
            <a:off x="569337" y="1339701"/>
            <a:ext cx="6439435" cy="3612834"/>
          </a:xfrm>
          <a:prstGeom prst="rect">
            <a:avLst/>
          </a:prstGeom>
          <a:effectLst>
            <a:outerShdw blurRad="50800" dist="38100" dir="2700000" algn="tl" rotWithShape="0">
              <a:prstClr val="black">
                <a:alpha val="40000"/>
              </a:prstClr>
            </a:outerShdw>
          </a:effectLst>
        </p:spPr>
      </p:pic>
      <p:pic>
        <p:nvPicPr>
          <p:cNvPr id="3" name="New picture"/>
          <p:cNvPicPr/>
          <p:nvPr/>
        </p:nvPicPr>
        <p:blipFill>
          <a:blip r:embed="rId4"/>
          <a:stretch>
            <a:fillRect/>
          </a:stretch>
        </p:blipFill>
        <p:spPr>
          <a:xfrm>
            <a:off x="0" y="0"/>
            <a:ext cx="857370" cy="847843"/>
          </a:xfrm>
          <a:prstGeom prst="rect">
            <a:avLst/>
          </a:prstGeom>
        </p:spPr>
      </p:pic>
      <p:pic>
        <p:nvPicPr>
          <p:cNvPr id="26" name="Image 25">
            <a:extLst>
              <a:ext uri="{FF2B5EF4-FFF2-40B4-BE49-F238E27FC236}">
                <a16:creationId xmlns:a16="http://schemas.microsoft.com/office/drawing/2014/main" id="{0440E128-EE25-444F-A0B6-242B78B714BB}"/>
              </a:ext>
            </a:extLst>
          </p:cNvPr>
          <p:cNvPicPr>
            <a:picLocks noChangeAspect="1"/>
          </p:cNvPicPr>
          <p:nvPr/>
        </p:nvPicPr>
        <p:blipFill>
          <a:blip r:embed="rId5"/>
          <a:stretch>
            <a:fillRect/>
          </a:stretch>
        </p:blipFill>
        <p:spPr>
          <a:xfrm>
            <a:off x="11874540" y="149038"/>
            <a:ext cx="965274" cy="847843"/>
          </a:xfrm>
          <a:prstGeom prst="rect">
            <a:avLst/>
          </a:prstGeom>
        </p:spPr>
      </p:pic>
      <p:pic>
        <p:nvPicPr>
          <p:cNvPr id="28" name="Image 27" descr="Une image contenant Police, Graphique, texte, capture d’écran&#10;&#10;Description générée automatiquement">
            <a:extLst>
              <a:ext uri="{FF2B5EF4-FFF2-40B4-BE49-F238E27FC236}">
                <a16:creationId xmlns:a16="http://schemas.microsoft.com/office/drawing/2014/main" id="{8DAFE1DA-F7A0-595F-E76E-63FE7AFE11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00"/>
          <a:stretch/>
        </p:blipFill>
        <p:spPr>
          <a:xfrm>
            <a:off x="115913" y="6950533"/>
            <a:ext cx="1659436" cy="297992"/>
          </a:xfrm>
          <a:prstGeom prst="rect">
            <a:avLst/>
          </a:prstGeom>
        </p:spPr>
      </p:pic>
      <p:sp>
        <p:nvSpPr>
          <p:cNvPr id="30" name="ZoneTexte 29">
            <a:extLst>
              <a:ext uri="{FF2B5EF4-FFF2-40B4-BE49-F238E27FC236}">
                <a16:creationId xmlns:a16="http://schemas.microsoft.com/office/drawing/2014/main" id="{5022765D-5DF1-B73E-3062-99714D44EE91}"/>
              </a:ext>
            </a:extLst>
          </p:cNvPr>
          <p:cNvSpPr txBox="1"/>
          <p:nvPr/>
        </p:nvSpPr>
        <p:spPr>
          <a:xfrm>
            <a:off x="1124025" y="192886"/>
            <a:ext cx="9267656" cy="461665"/>
          </a:xfrm>
          <a:prstGeom prst="rect">
            <a:avLst/>
          </a:prstGeom>
          <a:noFill/>
        </p:spPr>
        <p:txBody>
          <a:bodyPr wrap="square" rtlCol="0">
            <a:spAutoFit/>
          </a:bodyPr>
          <a:lstStyle/>
          <a:p>
            <a:r>
              <a:rPr lang="fr-FR" sz="2400" u="sng">
                <a:solidFill>
                  <a:srgbClr val="626A77"/>
                </a:solidFill>
                <a:latin typeface="Poppins" panose="00000500000000000000" pitchFamily="2" charset="0"/>
                <a:cs typeface="Poppins" panose="00000500000000000000" pitchFamily="2" charset="0"/>
              </a:rPr>
              <a:t>ACCESSIBILITÉ EN </a:t>
            </a:r>
            <a:r>
              <a:rPr lang="fr-FR" sz="2400" u="sng" dirty="0">
                <a:solidFill>
                  <a:srgbClr val="626A77"/>
                </a:solidFill>
                <a:latin typeface="Poppins" panose="00000500000000000000" pitchFamily="2" charset="0"/>
                <a:cs typeface="Poppins" panose="00000500000000000000" pitchFamily="2" charset="0"/>
              </a:rPr>
              <a:t>VAE (</a:t>
            </a:r>
            <a:r>
              <a:rPr lang="fr-FR" sz="2400" u="sng">
                <a:solidFill>
                  <a:srgbClr val="626A77"/>
                </a:solidFill>
                <a:latin typeface="Poppins" panose="00000500000000000000" pitchFamily="2" charset="0"/>
                <a:cs typeface="Poppins" panose="00000500000000000000" pitchFamily="2" charset="0"/>
              </a:rPr>
              <a:t>AUTOMOBILISTES</a:t>
            </a:r>
            <a:r>
              <a:rPr lang="fr-FR" sz="2400" u="sng" dirty="0">
                <a:solidFill>
                  <a:srgbClr val="626A77"/>
                </a:solidFill>
                <a:latin typeface="Poppins" panose="00000500000000000000" pitchFamily="2" charset="0"/>
                <a:cs typeface="Poppins" panose="00000500000000000000" pitchFamily="2" charset="0"/>
              </a:rPr>
              <a:t>)</a:t>
            </a:r>
          </a:p>
        </p:txBody>
      </p:sp>
      <p:pic>
        <p:nvPicPr>
          <p:cNvPr id="8" name="Image 7">
            <a:extLst>
              <a:ext uri="{FF2B5EF4-FFF2-40B4-BE49-F238E27FC236}">
                <a16:creationId xmlns:a16="http://schemas.microsoft.com/office/drawing/2014/main" id="{65D1B012-1D7A-C146-A15C-99730149FC4A}"/>
              </a:ext>
            </a:extLst>
          </p:cNvPr>
          <p:cNvPicPr>
            <a:picLocks noChangeAspect="1"/>
          </p:cNvPicPr>
          <p:nvPr/>
        </p:nvPicPr>
        <p:blipFill>
          <a:blip r:embed="rId7"/>
          <a:stretch>
            <a:fillRect/>
          </a:stretch>
        </p:blipFill>
        <p:spPr>
          <a:xfrm>
            <a:off x="6013698" y="5956261"/>
            <a:ext cx="2285982" cy="1013030"/>
          </a:xfrm>
          <a:prstGeom prst="rect">
            <a:avLst/>
          </a:prstGeom>
        </p:spPr>
      </p:pic>
      <p:pic>
        <p:nvPicPr>
          <p:cNvPr id="13" name="Image 12">
            <a:extLst>
              <a:ext uri="{FF2B5EF4-FFF2-40B4-BE49-F238E27FC236}">
                <a16:creationId xmlns:a16="http://schemas.microsoft.com/office/drawing/2014/main" id="{2486DE60-09B5-879B-8619-0BE7766DD5D3}"/>
              </a:ext>
            </a:extLst>
          </p:cNvPr>
          <p:cNvPicPr>
            <a:picLocks noChangeAspect="1"/>
          </p:cNvPicPr>
          <p:nvPr/>
        </p:nvPicPr>
        <p:blipFill>
          <a:blip r:embed="rId8"/>
          <a:stretch>
            <a:fillRect/>
          </a:stretch>
        </p:blipFill>
        <p:spPr>
          <a:xfrm>
            <a:off x="569336" y="3397700"/>
            <a:ext cx="2190777" cy="1538067"/>
          </a:xfrm>
          <a:prstGeom prst="rect">
            <a:avLst/>
          </a:prstGeom>
        </p:spPr>
      </p:pic>
      <p:sp>
        <p:nvSpPr>
          <p:cNvPr id="14" name="ZoneTexte 13">
            <a:extLst>
              <a:ext uri="{FF2B5EF4-FFF2-40B4-BE49-F238E27FC236}">
                <a16:creationId xmlns:a16="http://schemas.microsoft.com/office/drawing/2014/main" id="{82B6DF18-9CD1-5D55-A062-77B96D89FFF4}"/>
              </a:ext>
            </a:extLst>
          </p:cNvPr>
          <p:cNvSpPr txBox="1"/>
          <p:nvPr/>
        </p:nvSpPr>
        <p:spPr>
          <a:xfrm>
            <a:off x="7132608" y="1979909"/>
            <a:ext cx="4621309" cy="954107"/>
          </a:xfrm>
          <a:prstGeom prst="rect">
            <a:avLst/>
          </a:prstGeom>
          <a:noFill/>
        </p:spPr>
        <p:txBody>
          <a:bodyPr wrap="square" rtlCol="0">
            <a:spAutoFit/>
          </a:bodyPr>
          <a:lstStyle/>
          <a:p>
            <a:pPr algn="ctr"/>
            <a:r>
              <a:rPr lang="fr-FR" sz="1600" i="1" dirty="0">
                <a:solidFill>
                  <a:srgbClr val="626A77"/>
                </a:solidFill>
                <a:latin typeface="Poppins" panose="00000500000000000000" pitchFamily="2" charset="0"/>
                <a:cs typeface="Poppins" panose="00000500000000000000" pitchFamily="2" charset="0"/>
              </a:rPr>
              <a:t>Population observée (n=1639) :</a:t>
            </a:r>
          </a:p>
          <a:p>
            <a:pPr algn="ctr"/>
            <a:endParaRPr lang="fr-FR" sz="1600" i="1" dirty="0">
              <a:solidFill>
                <a:srgbClr val="626A77"/>
              </a:solidFill>
              <a:latin typeface="Poppins" panose="00000500000000000000" pitchFamily="2" charset="0"/>
              <a:cs typeface="Poppins" panose="00000500000000000000" pitchFamily="2" charset="0"/>
            </a:endParaRPr>
          </a:p>
          <a:p>
            <a:pPr marL="285750" indent="-285750" algn="ctr">
              <a:buFontTx/>
              <a:buChar char="-"/>
            </a:pPr>
            <a:r>
              <a:rPr lang="fr-FR" sz="1200" i="1" dirty="0">
                <a:solidFill>
                  <a:srgbClr val="626A77"/>
                </a:solidFill>
                <a:latin typeface="Poppins" panose="00000500000000000000" pitchFamily="2" charset="0"/>
                <a:cs typeface="Poppins" panose="00000500000000000000" pitchFamily="2" charset="0"/>
              </a:rPr>
              <a:t>Biotope et Euralliance</a:t>
            </a:r>
          </a:p>
          <a:p>
            <a:pPr marL="285750" indent="-285750" algn="ctr">
              <a:buFontTx/>
              <a:buChar char="-"/>
            </a:pPr>
            <a:r>
              <a:rPr lang="fr-FR" sz="1200" i="1" dirty="0">
                <a:solidFill>
                  <a:srgbClr val="626A77"/>
                </a:solidFill>
                <a:latin typeface="Poppins" panose="00000500000000000000" pitchFamily="2" charset="0"/>
                <a:cs typeface="Poppins" panose="00000500000000000000" pitchFamily="2" charset="0"/>
              </a:rPr>
              <a:t>Aucune incitation financière</a:t>
            </a:r>
          </a:p>
        </p:txBody>
      </p:sp>
    </p:spTree>
    <p:extLst>
      <p:ext uri="{BB962C8B-B14F-4D97-AF65-F5344CB8AC3E}">
        <p14:creationId xmlns:p14="http://schemas.microsoft.com/office/powerpoint/2010/main" val="330055869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w picture"/>
          <p:cNvPicPr/>
          <p:nvPr/>
        </p:nvPicPr>
        <p:blipFill>
          <a:blip r:embed="rId2"/>
          <a:stretch>
            <a:fillRect/>
          </a:stretch>
        </p:blipFill>
        <p:spPr>
          <a:xfrm>
            <a:off x="0" y="0"/>
            <a:ext cx="857370" cy="847843"/>
          </a:xfrm>
          <a:prstGeom prst="rect">
            <a:avLst/>
          </a:prstGeom>
        </p:spPr>
      </p:pic>
      <p:pic>
        <p:nvPicPr>
          <p:cNvPr id="26" name="Image 25">
            <a:extLst>
              <a:ext uri="{FF2B5EF4-FFF2-40B4-BE49-F238E27FC236}">
                <a16:creationId xmlns:a16="http://schemas.microsoft.com/office/drawing/2014/main" id="{0440E128-EE25-444F-A0B6-242B78B714BB}"/>
              </a:ext>
            </a:extLst>
          </p:cNvPr>
          <p:cNvPicPr>
            <a:picLocks noChangeAspect="1"/>
          </p:cNvPicPr>
          <p:nvPr/>
        </p:nvPicPr>
        <p:blipFill>
          <a:blip r:embed="rId3"/>
          <a:stretch>
            <a:fillRect/>
          </a:stretch>
        </p:blipFill>
        <p:spPr>
          <a:xfrm>
            <a:off x="11874540" y="149038"/>
            <a:ext cx="965274" cy="847843"/>
          </a:xfrm>
          <a:prstGeom prst="rect">
            <a:avLst/>
          </a:prstGeom>
        </p:spPr>
      </p:pic>
      <p:pic>
        <p:nvPicPr>
          <p:cNvPr id="28" name="Image 27" descr="Une image contenant Police, Graphique, texte, capture d’écran&#10;&#10;Description générée automatiquement">
            <a:extLst>
              <a:ext uri="{FF2B5EF4-FFF2-40B4-BE49-F238E27FC236}">
                <a16:creationId xmlns:a16="http://schemas.microsoft.com/office/drawing/2014/main" id="{8DAFE1DA-F7A0-595F-E76E-63FE7AFE11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115913" y="6950533"/>
            <a:ext cx="1659436" cy="297992"/>
          </a:xfrm>
          <a:prstGeom prst="rect">
            <a:avLst/>
          </a:prstGeom>
        </p:spPr>
      </p:pic>
      <p:sp>
        <p:nvSpPr>
          <p:cNvPr id="30" name="ZoneTexte 29">
            <a:extLst>
              <a:ext uri="{FF2B5EF4-FFF2-40B4-BE49-F238E27FC236}">
                <a16:creationId xmlns:a16="http://schemas.microsoft.com/office/drawing/2014/main" id="{5022765D-5DF1-B73E-3062-99714D44EE91}"/>
              </a:ext>
            </a:extLst>
          </p:cNvPr>
          <p:cNvSpPr txBox="1"/>
          <p:nvPr/>
        </p:nvSpPr>
        <p:spPr>
          <a:xfrm>
            <a:off x="1124025" y="192886"/>
            <a:ext cx="9267656" cy="461665"/>
          </a:xfrm>
          <a:prstGeom prst="rect">
            <a:avLst/>
          </a:prstGeom>
          <a:noFill/>
        </p:spPr>
        <p:txBody>
          <a:bodyPr wrap="square" rtlCol="0">
            <a:spAutoFit/>
          </a:bodyPr>
          <a:lstStyle/>
          <a:p>
            <a:r>
              <a:rPr lang="fr-FR" sz="2400" u="sng">
                <a:solidFill>
                  <a:srgbClr val="626A77"/>
                </a:solidFill>
                <a:latin typeface="Poppins" panose="00000500000000000000" pitchFamily="2" charset="0"/>
                <a:cs typeface="Poppins" panose="00000500000000000000" pitchFamily="2" charset="0"/>
              </a:rPr>
              <a:t>ACCESSIBILITÉ EN </a:t>
            </a:r>
            <a:r>
              <a:rPr lang="fr-FR" sz="2400" u="sng" dirty="0">
                <a:solidFill>
                  <a:srgbClr val="626A77"/>
                </a:solidFill>
                <a:latin typeface="Poppins" panose="00000500000000000000" pitchFamily="2" charset="0"/>
                <a:cs typeface="Poppins" panose="00000500000000000000" pitchFamily="2" charset="0"/>
              </a:rPr>
              <a:t>VAE (</a:t>
            </a:r>
            <a:r>
              <a:rPr lang="fr-FR" sz="2400" u="sng">
                <a:solidFill>
                  <a:srgbClr val="626A77"/>
                </a:solidFill>
                <a:latin typeface="Poppins" panose="00000500000000000000" pitchFamily="2" charset="0"/>
                <a:cs typeface="Poppins" panose="00000500000000000000" pitchFamily="2" charset="0"/>
              </a:rPr>
              <a:t>AUTOMOBILISTES</a:t>
            </a:r>
            <a:r>
              <a:rPr lang="fr-FR" sz="2400" u="sng" dirty="0">
                <a:solidFill>
                  <a:srgbClr val="626A77"/>
                </a:solidFill>
                <a:latin typeface="Poppins" panose="00000500000000000000" pitchFamily="2" charset="0"/>
                <a:cs typeface="Poppins" panose="00000500000000000000" pitchFamily="2" charset="0"/>
              </a:rPr>
              <a:t>)</a:t>
            </a:r>
          </a:p>
        </p:txBody>
      </p:sp>
      <p:graphicFrame>
        <p:nvGraphicFramePr>
          <p:cNvPr id="7" name="Diagramme 6">
            <a:extLst>
              <a:ext uri="{FF2B5EF4-FFF2-40B4-BE49-F238E27FC236}">
                <a16:creationId xmlns:a16="http://schemas.microsoft.com/office/drawing/2014/main" id="{DC666979-DAE4-460A-B13C-30C4EF7D2E9C}"/>
              </a:ext>
            </a:extLst>
          </p:cNvPr>
          <p:cNvGraphicFramePr/>
          <p:nvPr>
            <p:extLst>
              <p:ext uri="{D42A27DB-BD31-4B8C-83A1-F6EECF244321}">
                <p14:modId xmlns:p14="http://schemas.microsoft.com/office/powerpoint/2010/main" val="3671624034"/>
              </p:ext>
            </p:extLst>
          </p:nvPr>
        </p:nvGraphicFramePr>
        <p:xfrm>
          <a:off x="5757853" y="1353344"/>
          <a:ext cx="8068088" cy="54070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8" name="Tableau 7">
            <a:extLst>
              <a:ext uri="{FF2B5EF4-FFF2-40B4-BE49-F238E27FC236}">
                <a16:creationId xmlns:a16="http://schemas.microsoft.com/office/drawing/2014/main" id="{B8F050BF-C6C3-1A94-D5E9-C4C8BFBF0CFF}"/>
              </a:ext>
            </a:extLst>
          </p:cNvPr>
          <p:cNvGraphicFramePr>
            <a:graphicFrameLocks noGrp="1"/>
          </p:cNvGraphicFramePr>
          <p:nvPr>
            <p:extLst>
              <p:ext uri="{D42A27DB-BD31-4B8C-83A1-F6EECF244321}">
                <p14:modId xmlns:p14="http://schemas.microsoft.com/office/powerpoint/2010/main" val="3400764622"/>
              </p:ext>
            </p:extLst>
          </p:nvPr>
        </p:nvGraphicFramePr>
        <p:xfrm>
          <a:off x="428685" y="4111196"/>
          <a:ext cx="4669630" cy="1457325"/>
        </p:xfrm>
        <a:graphic>
          <a:graphicData uri="http://schemas.openxmlformats.org/drawingml/2006/table">
            <a:tbl>
              <a:tblPr/>
              <a:tblGrid>
                <a:gridCol w="2555929">
                  <a:extLst>
                    <a:ext uri="{9D8B030D-6E8A-4147-A177-3AD203B41FA5}">
                      <a16:colId xmlns:a16="http://schemas.microsoft.com/office/drawing/2014/main" val="75325147"/>
                    </a:ext>
                  </a:extLst>
                </a:gridCol>
                <a:gridCol w="875715">
                  <a:extLst>
                    <a:ext uri="{9D8B030D-6E8A-4147-A177-3AD203B41FA5}">
                      <a16:colId xmlns:a16="http://schemas.microsoft.com/office/drawing/2014/main" val="3775472660"/>
                    </a:ext>
                  </a:extLst>
                </a:gridCol>
                <a:gridCol w="1237986">
                  <a:extLst>
                    <a:ext uri="{9D8B030D-6E8A-4147-A177-3AD203B41FA5}">
                      <a16:colId xmlns:a16="http://schemas.microsoft.com/office/drawing/2014/main" val="63667277"/>
                    </a:ext>
                  </a:extLst>
                </a:gridCol>
              </a:tblGrid>
              <a:tr h="209550">
                <a:tc>
                  <a:txBody>
                    <a:bodyPr/>
                    <a:lstStyle/>
                    <a:p>
                      <a:pPr algn="l" fontAlgn="b"/>
                      <a:r>
                        <a:rPr lang="fr-FR" sz="1200" b="1" i="0" u="none" strike="noStrike">
                          <a:solidFill>
                            <a:srgbClr val="FFFFFF"/>
                          </a:solidFill>
                          <a:effectLst/>
                          <a:latin typeface="Calibri" panose="020F0502020204030204" pitchFamily="34" charset="0"/>
                        </a:rPr>
                        <a:t>Compétitivité VAE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l" fontAlgn="b"/>
                      <a:r>
                        <a:rPr lang="fr-FR" sz="1200" b="1" i="0" u="none" strike="noStrike">
                          <a:solidFill>
                            <a:srgbClr val="FFFFFF"/>
                          </a:solidFill>
                          <a:effectLst/>
                          <a:latin typeface="Calibri" panose="020F0502020204030204" pitchFamily="34" charset="0"/>
                        </a:rPr>
                        <a:t>Nb</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l" fontAlgn="b"/>
                      <a:r>
                        <a:rPr lang="fr-FR" sz="1200" b="1" i="0" u="none" strike="noStrike">
                          <a:solidFill>
                            <a:srgbClr val="FFFFFF"/>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extLst>
                  <a:ext uri="{0D108BD9-81ED-4DB2-BD59-A6C34878D82A}">
                    <a16:rowId xmlns:a16="http://schemas.microsoft.com/office/drawing/2014/main" val="3684869883"/>
                  </a:ext>
                </a:extLst>
              </a:tr>
              <a:tr h="209550">
                <a:tc>
                  <a:txBody>
                    <a:bodyPr/>
                    <a:lstStyle/>
                    <a:p>
                      <a:pPr algn="l" fontAlgn="b"/>
                      <a:r>
                        <a:rPr lang="fr-FR" sz="1200" b="0" i="0" u="none" strike="noStrike">
                          <a:solidFill>
                            <a:srgbClr val="000000"/>
                          </a:solidFill>
                          <a:effectLst/>
                          <a:latin typeface="Calibri" panose="020F0502020204030204" pitchFamily="34" charset="0"/>
                        </a:rPr>
                        <a:t>Plus rapide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6E0B4"/>
                    </a:solidFill>
                  </a:tcPr>
                </a:tc>
                <a:tc>
                  <a:txBody>
                    <a:bodyPr/>
                    <a:lstStyle/>
                    <a:p>
                      <a:pPr algn="r" fontAlgn="b"/>
                      <a:r>
                        <a:rPr lang="fr-FR" sz="1200" b="0" i="0" u="none" strike="noStrike">
                          <a:solidFill>
                            <a:srgbClr val="000000"/>
                          </a:solidFill>
                          <a:effectLst/>
                          <a:latin typeface="Calibri" panose="020F0502020204030204" pitchFamily="34" charset="0"/>
                        </a:rPr>
                        <a:t>659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fr-FR" sz="1200" b="0" i="0" u="none" strike="noStrike">
                          <a:solidFill>
                            <a:srgbClr val="000000"/>
                          </a:solidFill>
                          <a:effectLst/>
                          <a:latin typeface="Calibri" panose="020F0502020204030204" pitchFamily="34" charset="0"/>
                        </a:rPr>
                        <a:t>42%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6E0B4"/>
                    </a:solidFill>
                  </a:tcPr>
                </a:tc>
                <a:extLst>
                  <a:ext uri="{0D108BD9-81ED-4DB2-BD59-A6C34878D82A}">
                    <a16:rowId xmlns:a16="http://schemas.microsoft.com/office/drawing/2014/main" val="3571332705"/>
                  </a:ext>
                </a:extLst>
              </a:tr>
              <a:tr h="209550">
                <a:tc>
                  <a:txBody>
                    <a:bodyPr/>
                    <a:lstStyle/>
                    <a:p>
                      <a:pPr algn="l" fontAlgn="b"/>
                      <a:r>
                        <a:rPr lang="fr-FR" sz="1200" b="0" i="0" u="none" strike="noStrike">
                          <a:solidFill>
                            <a:srgbClr val="000000"/>
                          </a:solidFill>
                          <a:effectLst/>
                          <a:latin typeface="Calibri" panose="020F0502020204030204" pitchFamily="34" charset="0"/>
                        </a:rPr>
                        <a:t>Compétitif (&lt;1,5 X temps voiture)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r-FR" sz="1200" b="0" i="0" u="none" strike="noStrike" dirty="0">
                          <a:solidFill>
                            <a:srgbClr val="000000"/>
                          </a:solidFill>
                          <a:effectLst/>
                          <a:latin typeface="Calibri" panose="020F0502020204030204" pitchFamily="34" charset="0"/>
                        </a:rPr>
                        <a:t>638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r" fontAlgn="b"/>
                      <a:r>
                        <a:rPr lang="fr-FR" sz="1200" b="0" i="0" u="none" strike="noStrike">
                          <a:solidFill>
                            <a:srgbClr val="000000"/>
                          </a:solidFill>
                          <a:effectLst/>
                          <a:latin typeface="Calibri" panose="020F0502020204030204" pitchFamily="34" charset="0"/>
                        </a:rPr>
                        <a:t>41%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3209128874"/>
                  </a:ext>
                </a:extLst>
              </a:tr>
              <a:tr h="200025">
                <a:tc>
                  <a:txBody>
                    <a:bodyPr/>
                    <a:lstStyle/>
                    <a:p>
                      <a:pPr algn="l" fontAlgn="b"/>
                      <a:r>
                        <a:rPr lang="fr-FR" sz="1200" b="0" i="0" u="none" strike="noStrike">
                          <a:solidFill>
                            <a:srgbClr val="000000"/>
                          </a:solidFill>
                          <a:effectLst/>
                          <a:latin typeface="Calibri" panose="020F0502020204030204" pitchFamily="34" charset="0"/>
                        </a:rPr>
                        <a:t>Faible (Entre 1,5 et 2 X temps voiture)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2CC"/>
                    </a:solidFill>
                  </a:tcPr>
                </a:tc>
                <a:tc>
                  <a:txBody>
                    <a:bodyPr/>
                    <a:lstStyle/>
                    <a:p>
                      <a:pPr algn="r" fontAlgn="b"/>
                      <a:r>
                        <a:rPr lang="fr-FR" sz="1200" b="0" i="0" u="none" strike="noStrike">
                          <a:solidFill>
                            <a:srgbClr val="000000"/>
                          </a:solidFill>
                          <a:effectLst/>
                          <a:latin typeface="Calibri" panose="020F0502020204030204" pitchFamily="34" charset="0"/>
                        </a:rPr>
                        <a:t>168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r" fontAlgn="b"/>
                      <a:r>
                        <a:rPr lang="fr-FR" sz="1200" b="0" i="0" u="none" strike="noStrike">
                          <a:solidFill>
                            <a:srgbClr val="000000"/>
                          </a:solidFill>
                          <a:effectLst/>
                          <a:latin typeface="Calibri" panose="020F0502020204030204" pitchFamily="34" charset="0"/>
                        </a:rPr>
                        <a:t>11%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198844956"/>
                  </a:ext>
                </a:extLst>
              </a:tr>
              <a:tr h="209550">
                <a:tc>
                  <a:txBody>
                    <a:bodyPr/>
                    <a:lstStyle/>
                    <a:p>
                      <a:pPr algn="l" fontAlgn="b"/>
                      <a:r>
                        <a:rPr lang="fr-FR" sz="1200" b="0" i="0" u="none" strike="noStrike">
                          <a:solidFill>
                            <a:srgbClr val="000000"/>
                          </a:solidFill>
                          <a:effectLst/>
                          <a:latin typeface="Calibri" panose="020F0502020204030204" pitchFamily="34" charset="0"/>
                        </a:rPr>
                        <a:t>Mauvaise (&gt;2 X temps voiture)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r" fontAlgn="b"/>
                      <a:r>
                        <a:rPr lang="fr-FR" sz="1200" b="0" i="0" u="none" strike="noStrike">
                          <a:solidFill>
                            <a:srgbClr val="000000"/>
                          </a:solidFill>
                          <a:effectLst/>
                          <a:latin typeface="Calibri" panose="020F0502020204030204" pitchFamily="34" charset="0"/>
                        </a:rPr>
                        <a:t>105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tc>
                  <a:txBody>
                    <a:bodyPr/>
                    <a:lstStyle/>
                    <a:p>
                      <a:pPr algn="r" fontAlgn="b"/>
                      <a:r>
                        <a:rPr lang="fr-FR" sz="1200" b="0" i="0" u="none" strike="noStrike">
                          <a:solidFill>
                            <a:srgbClr val="000000"/>
                          </a:solidFill>
                          <a:effectLst/>
                          <a:latin typeface="Calibri" panose="020F0502020204030204" pitchFamily="34" charset="0"/>
                        </a:rPr>
                        <a:t>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637585373"/>
                  </a:ext>
                </a:extLst>
              </a:tr>
              <a:tr h="209550">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5886881"/>
                  </a:ext>
                </a:extLst>
              </a:tr>
              <a:tr h="209550">
                <a:tc>
                  <a:txBody>
                    <a:bodyPr/>
                    <a:lstStyle/>
                    <a:p>
                      <a:pPr algn="l" fontAlgn="b"/>
                      <a:r>
                        <a:rPr lang="fr-FR" sz="1200" b="1" i="0" u="none" strike="noStrike">
                          <a:solidFill>
                            <a:srgbClr val="FFFFFF"/>
                          </a:solidFill>
                          <a:effectLst/>
                          <a:latin typeface="Calibri" panose="020F0502020204030204" pitchFamily="34" charset="0"/>
                        </a:rPr>
                        <a:t>Total général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r" fontAlgn="b"/>
                      <a:r>
                        <a:rPr lang="fr-FR" sz="1200" b="1" i="0" u="none" strike="noStrike">
                          <a:solidFill>
                            <a:srgbClr val="000000"/>
                          </a:solidFill>
                          <a:effectLst/>
                          <a:latin typeface="Calibri" panose="020F0502020204030204" pitchFamily="34" charset="0"/>
                        </a:rPr>
                        <a:t>1570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200" b="1" i="0" u="none" strike="noStrike" dirty="0">
                          <a:solidFill>
                            <a:srgbClr val="000000"/>
                          </a:solidFill>
                          <a:effectLst/>
                          <a:latin typeface="Calibri" panose="020F0502020204030204" pitchFamily="34" charset="0"/>
                        </a:rPr>
                        <a:t>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0543315"/>
                  </a:ext>
                </a:extLst>
              </a:tr>
            </a:tbl>
          </a:graphicData>
        </a:graphic>
      </p:graphicFrame>
      <p:graphicFrame>
        <p:nvGraphicFramePr>
          <p:cNvPr id="9" name="Tableau 8">
            <a:extLst>
              <a:ext uri="{FF2B5EF4-FFF2-40B4-BE49-F238E27FC236}">
                <a16:creationId xmlns:a16="http://schemas.microsoft.com/office/drawing/2014/main" id="{42D19844-4512-E6C3-9840-D02EF40DD89C}"/>
              </a:ext>
            </a:extLst>
          </p:cNvPr>
          <p:cNvGraphicFramePr>
            <a:graphicFrameLocks noGrp="1"/>
          </p:cNvGraphicFramePr>
          <p:nvPr>
            <p:extLst>
              <p:ext uri="{D42A27DB-BD31-4B8C-83A1-F6EECF244321}">
                <p14:modId xmlns:p14="http://schemas.microsoft.com/office/powerpoint/2010/main" val="3968169900"/>
              </p:ext>
            </p:extLst>
          </p:nvPr>
        </p:nvGraphicFramePr>
        <p:xfrm>
          <a:off x="428685" y="1588888"/>
          <a:ext cx="4669631" cy="1905000"/>
        </p:xfrm>
        <a:graphic>
          <a:graphicData uri="http://schemas.openxmlformats.org/drawingml/2006/table">
            <a:tbl>
              <a:tblPr/>
              <a:tblGrid>
                <a:gridCol w="2495541">
                  <a:extLst>
                    <a:ext uri="{9D8B030D-6E8A-4147-A177-3AD203B41FA5}">
                      <a16:colId xmlns:a16="http://schemas.microsoft.com/office/drawing/2014/main" val="149717065"/>
                    </a:ext>
                  </a:extLst>
                </a:gridCol>
                <a:gridCol w="936104">
                  <a:extLst>
                    <a:ext uri="{9D8B030D-6E8A-4147-A177-3AD203B41FA5}">
                      <a16:colId xmlns:a16="http://schemas.microsoft.com/office/drawing/2014/main" val="810043020"/>
                    </a:ext>
                  </a:extLst>
                </a:gridCol>
                <a:gridCol w="1237986">
                  <a:extLst>
                    <a:ext uri="{9D8B030D-6E8A-4147-A177-3AD203B41FA5}">
                      <a16:colId xmlns:a16="http://schemas.microsoft.com/office/drawing/2014/main" val="1670291655"/>
                    </a:ext>
                  </a:extLst>
                </a:gridCol>
              </a:tblGrid>
              <a:tr h="190500">
                <a:tc>
                  <a:txBody>
                    <a:bodyPr/>
                    <a:lstStyle/>
                    <a:p>
                      <a:pPr algn="l" fontAlgn="b"/>
                      <a:r>
                        <a:rPr lang="fr-FR" sz="1100" b="1" i="0" u="none" strike="noStrike" dirty="0">
                          <a:solidFill>
                            <a:srgbClr val="F2F2F2"/>
                          </a:solidFill>
                          <a:effectLst/>
                          <a:latin typeface="Calibri" panose="020F0502020204030204" pitchFamily="34" charset="0"/>
                        </a:rPr>
                        <a:t>Temps VAE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l" fontAlgn="b"/>
                      <a:r>
                        <a:rPr lang="fr-FR" sz="1100" b="1" i="0" u="none" strike="noStrike">
                          <a:solidFill>
                            <a:srgbClr val="F2F2F2"/>
                          </a:solidFill>
                          <a:effectLst/>
                          <a:latin typeface="Calibri" panose="020F0502020204030204" pitchFamily="34" charset="0"/>
                        </a:rPr>
                        <a:t>Nb</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l" fontAlgn="b"/>
                      <a:r>
                        <a:rPr lang="fr-FR" sz="1100" b="1" i="0" u="none" strike="noStrike">
                          <a:solidFill>
                            <a:srgbClr val="F2F2F2"/>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extLst>
                  <a:ext uri="{0D108BD9-81ED-4DB2-BD59-A6C34878D82A}">
                    <a16:rowId xmlns:a16="http://schemas.microsoft.com/office/drawing/2014/main" val="2574225294"/>
                  </a:ext>
                </a:extLst>
              </a:tr>
              <a:tr h="190500">
                <a:tc>
                  <a:txBody>
                    <a:bodyPr/>
                    <a:lstStyle/>
                    <a:p>
                      <a:pPr algn="l" fontAlgn="b"/>
                      <a:r>
                        <a:rPr lang="fr-FR" sz="1100" b="1" i="0" u="none" strike="noStrike" dirty="0">
                          <a:solidFill>
                            <a:srgbClr val="000000"/>
                          </a:solidFill>
                          <a:effectLst/>
                          <a:latin typeface="Calibri" panose="020F0502020204030204" pitchFamily="34" charset="0"/>
                        </a:rPr>
                        <a:t>De 0 à 10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r" fontAlgn="b"/>
                      <a:r>
                        <a:rPr lang="fr-FR" sz="1100" b="0" i="0" u="none" strike="noStrike">
                          <a:solidFill>
                            <a:srgbClr val="000000"/>
                          </a:solidFill>
                          <a:effectLst/>
                          <a:latin typeface="Calibri" panose="020F0502020204030204" pitchFamily="34" charset="0"/>
                        </a:rPr>
                        <a:t>298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3">
                        <a:lumMod val="20000"/>
                        <a:lumOff val="80000"/>
                      </a:schemeClr>
                    </a:solidFill>
                  </a:tcPr>
                </a:tc>
                <a:tc>
                  <a:txBody>
                    <a:bodyPr/>
                    <a:lstStyle/>
                    <a:p>
                      <a:pPr algn="r" fontAlgn="b"/>
                      <a:r>
                        <a:rPr lang="fr-FR" sz="1100" b="0" i="0" u="none" strike="noStrike">
                          <a:solidFill>
                            <a:srgbClr val="000000"/>
                          </a:solidFill>
                          <a:effectLst/>
                          <a:latin typeface="Calibri" panose="020F0502020204030204" pitchFamily="34" charset="0"/>
                        </a:rPr>
                        <a:t>19%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3">
                        <a:lumMod val="20000"/>
                        <a:lumOff val="80000"/>
                      </a:schemeClr>
                    </a:solidFill>
                  </a:tcPr>
                </a:tc>
                <a:extLst>
                  <a:ext uri="{0D108BD9-81ED-4DB2-BD59-A6C34878D82A}">
                    <a16:rowId xmlns:a16="http://schemas.microsoft.com/office/drawing/2014/main" val="818271038"/>
                  </a:ext>
                </a:extLst>
              </a:tr>
              <a:tr h="190500">
                <a:tc>
                  <a:txBody>
                    <a:bodyPr/>
                    <a:lstStyle/>
                    <a:p>
                      <a:pPr algn="l" fontAlgn="b"/>
                      <a:r>
                        <a:rPr lang="fr-FR" sz="1100" b="1" i="0" u="none" strike="noStrike" dirty="0">
                          <a:solidFill>
                            <a:srgbClr val="000000"/>
                          </a:solidFill>
                          <a:effectLst/>
                          <a:latin typeface="Calibri" panose="020F0502020204030204" pitchFamily="34" charset="0"/>
                        </a:rPr>
                        <a:t>De 10 à 20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r" fontAlgn="b"/>
                      <a:r>
                        <a:rPr lang="fr-FR" sz="1100" b="0" i="0" u="none" strike="noStrike" dirty="0">
                          <a:solidFill>
                            <a:srgbClr val="000000"/>
                          </a:solidFill>
                          <a:effectLst/>
                          <a:latin typeface="Calibri" panose="020F0502020204030204" pitchFamily="34" charset="0"/>
                        </a:rPr>
                        <a:t>339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r" fontAlgn="b"/>
                      <a:r>
                        <a:rPr lang="fr-FR" sz="1100" b="0" i="0" u="none" strike="noStrike">
                          <a:solidFill>
                            <a:srgbClr val="000000"/>
                          </a:solidFill>
                          <a:effectLst/>
                          <a:latin typeface="Calibri" panose="020F0502020204030204" pitchFamily="34" charset="0"/>
                        </a:rPr>
                        <a:t>22%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3">
                        <a:lumMod val="20000"/>
                        <a:lumOff val="80000"/>
                      </a:schemeClr>
                    </a:solidFill>
                  </a:tcPr>
                </a:tc>
                <a:extLst>
                  <a:ext uri="{0D108BD9-81ED-4DB2-BD59-A6C34878D82A}">
                    <a16:rowId xmlns:a16="http://schemas.microsoft.com/office/drawing/2014/main" val="3129439348"/>
                  </a:ext>
                </a:extLst>
              </a:tr>
              <a:tr h="190500">
                <a:tc>
                  <a:txBody>
                    <a:bodyPr/>
                    <a:lstStyle/>
                    <a:p>
                      <a:pPr algn="l" fontAlgn="b"/>
                      <a:r>
                        <a:rPr lang="fr-FR" sz="1100" b="1" i="0" u="none" strike="noStrike">
                          <a:solidFill>
                            <a:srgbClr val="000000"/>
                          </a:solidFill>
                          <a:effectLst/>
                          <a:latin typeface="Calibri" panose="020F0502020204030204" pitchFamily="34" charset="0"/>
                        </a:rPr>
                        <a:t>De 20 à 30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r" fontAlgn="b"/>
                      <a:r>
                        <a:rPr lang="fr-FR" sz="1100" b="0" i="0" u="none" strike="noStrike" dirty="0">
                          <a:solidFill>
                            <a:srgbClr val="000000"/>
                          </a:solidFill>
                          <a:effectLst/>
                          <a:latin typeface="Calibri" panose="020F0502020204030204" pitchFamily="34" charset="0"/>
                        </a:rPr>
                        <a:t>198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r" fontAlgn="b"/>
                      <a:r>
                        <a:rPr lang="fr-FR" sz="1100" b="0" i="0" u="none" strike="noStrike" dirty="0">
                          <a:solidFill>
                            <a:srgbClr val="000000"/>
                          </a:solidFill>
                          <a:effectLst/>
                          <a:latin typeface="Calibri" panose="020F0502020204030204" pitchFamily="34" charset="0"/>
                        </a:rPr>
                        <a:t>13%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3">
                        <a:lumMod val="20000"/>
                        <a:lumOff val="80000"/>
                      </a:schemeClr>
                    </a:solidFill>
                  </a:tcPr>
                </a:tc>
                <a:extLst>
                  <a:ext uri="{0D108BD9-81ED-4DB2-BD59-A6C34878D82A}">
                    <a16:rowId xmlns:a16="http://schemas.microsoft.com/office/drawing/2014/main" val="94025356"/>
                  </a:ext>
                </a:extLst>
              </a:tr>
              <a:tr h="190500">
                <a:tc>
                  <a:txBody>
                    <a:bodyPr/>
                    <a:lstStyle/>
                    <a:p>
                      <a:pPr algn="l" fontAlgn="b"/>
                      <a:r>
                        <a:rPr lang="fr-FR" sz="1100" b="1" i="0" u="none" strike="noStrike">
                          <a:solidFill>
                            <a:srgbClr val="000000"/>
                          </a:solidFill>
                          <a:effectLst/>
                          <a:latin typeface="Calibri" panose="020F0502020204030204" pitchFamily="34" charset="0"/>
                        </a:rPr>
                        <a:t>De 30 à 40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169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fr-FR" sz="1100" b="0" i="0" u="none" strike="noStrike">
                          <a:solidFill>
                            <a:srgbClr val="000000"/>
                          </a:solidFill>
                          <a:effectLst/>
                          <a:latin typeface="Calibri" panose="020F0502020204030204" pitchFamily="34" charset="0"/>
                        </a:rPr>
                        <a:t>11%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99387519"/>
                  </a:ext>
                </a:extLst>
              </a:tr>
              <a:tr h="190500">
                <a:tc>
                  <a:txBody>
                    <a:bodyPr/>
                    <a:lstStyle/>
                    <a:p>
                      <a:pPr algn="l" fontAlgn="b"/>
                      <a:r>
                        <a:rPr lang="fr-FR" sz="1100" b="1" i="0" u="none" strike="noStrike">
                          <a:solidFill>
                            <a:srgbClr val="000000"/>
                          </a:solidFill>
                          <a:effectLst/>
                          <a:latin typeface="Calibri" panose="020F0502020204030204" pitchFamily="34" charset="0"/>
                        </a:rPr>
                        <a:t>De 40 à 50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154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fr-FR" sz="1100" b="0" i="0" u="none" strike="noStrike">
                          <a:solidFill>
                            <a:srgbClr val="000000"/>
                          </a:solidFill>
                          <a:effectLst/>
                          <a:latin typeface="Calibri" panose="020F0502020204030204" pitchFamily="34" charset="0"/>
                        </a:rPr>
                        <a:t>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96860115"/>
                  </a:ext>
                </a:extLst>
              </a:tr>
              <a:tr h="190500">
                <a:tc>
                  <a:txBody>
                    <a:bodyPr/>
                    <a:lstStyle/>
                    <a:p>
                      <a:pPr algn="l" fontAlgn="b"/>
                      <a:r>
                        <a:rPr lang="fr-FR" sz="1100" b="1" i="0" u="none" strike="noStrike">
                          <a:solidFill>
                            <a:srgbClr val="000000"/>
                          </a:solidFill>
                          <a:effectLst/>
                          <a:latin typeface="Calibri" panose="020F0502020204030204" pitchFamily="34" charset="0"/>
                        </a:rPr>
                        <a:t>De 50 à 60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fr-FR" sz="1100" b="0" i="0" u="none" strike="noStrike">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15044756"/>
                  </a:ext>
                </a:extLst>
              </a:tr>
              <a:tr h="190500">
                <a:tc>
                  <a:txBody>
                    <a:bodyPr/>
                    <a:lstStyle/>
                    <a:p>
                      <a:pPr algn="l" fontAlgn="b"/>
                      <a:r>
                        <a:rPr lang="fr-FR" sz="1100" b="1" i="0" u="none" strike="noStrike">
                          <a:solidFill>
                            <a:srgbClr val="000000"/>
                          </a:solidFill>
                          <a:effectLst/>
                          <a:latin typeface="Calibri" panose="020F0502020204030204" pitchFamily="34" charset="0"/>
                        </a:rPr>
                        <a:t>Plus de 60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312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8873761"/>
                  </a:ext>
                </a:extLst>
              </a:tr>
              <a:tr h="190500">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2267156"/>
                  </a:ext>
                </a:extLst>
              </a:tr>
              <a:tr h="190500">
                <a:tc>
                  <a:txBody>
                    <a:bodyPr/>
                    <a:lstStyle/>
                    <a:p>
                      <a:pPr algn="l" fontAlgn="b"/>
                      <a:r>
                        <a:rPr lang="fr-FR" sz="1100" b="1" i="0" u="none" strike="noStrike">
                          <a:solidFill>
                            <a:srgbClr val="F2F2F2"/>
                          </a:solidFill>
                          <a:effectLst/>
                          <a:latin typeface="Calibri" panose="020F0502020204030204" pitchFamily="34" charset="0"/>
                        </a:rPr>
                        <a:t>Total général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r" fontAlgn="b"/>
                      <a:r>
                        <a:rPr lang="fr-FR" sz="1100" b="1" i="0" u="none" strike="noStrike">
                          <a:solidFill>
                            <a:srgbClr val="000000"/>
                          </a:solidFill>
                          <a:effectLst/>
                          <a:latin typeface="Calibri" panose="020F0502020204030204" pitchFamily="34" charset="0"/>
                        </a:rPr>
                        <a:t>1570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100" b="1" i="0" u="none" strike="noStrike" dirty="0">
                          <a:solidFill>
                            <a:srgbClr val="000000"/>
                          </a:solidFill>
                          <a:effectLst/>
                          <a:latin typeface="Calibri" panose="020F0502020204030204" pitchFamily="34" charset="0"/>
                        </a:rPr>
                        <a:t>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1644690"/>
                  </a:ext>
                </a:extLst>
              </a:tr>
            </a:tbl>
          </a:graphicData>
        </a:graphic>
      </p:graphicFrame>
    </p:spTree>
    <p:extLst>
      <p:ext uri="{BB962C8B-B14F-4D97-AF65-F5344CB8AC3E}">
        <p14:creationId xmlns:p14="http://schemas.microsoft.com/office/powerpoint/2010/main" val="42318264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87967779-68F7-0749-44E2-3454D72E63C4}"/>
              </a:ext>
            </a:extLst>
          </p:cNvPr>
          <p:cNvPicPr>
            <a:picLocks noChangeAspect="1"/>
          </p:cNvPicPr>
          <p:nvPr/>
        </p:nvPicPr>
        <p:blipFill>
          <a:blip r:embed="rId2"/>
          <a:stretch>
            <a:fillRect/>
          </a:stretch>
        </p:blipFill>
        <p:spPr>
          <a:xfrm>
            <a:off x="6164585" y="3408975"/>
            <a:ext cx="6439436" cy="3690554"/>
          </a:xfrm>
          <a:prstGeom prst="rect">
            <a:avLst/>
          </a:prstGeom>
          <a:effectLst>
            <a:outerShdw blurRad="50800" dist="38100" dir="2700000" algn="tl" rotWithShape="0">
              <a:prstClr val="black">
                <a:alpha val="40000"/>
              </a:prstClr>
            </a:outerShdw>
          </a:effectLst>
        </p:spPr>
      </p:pic>
      <p:pic>
        <p:nvPicPr>
          <p:cNvPr id="3" name="New picture"/>
          <p:cNvPicPr/>
          <p:nvPr/>
        </p:nvPicPr>
        <p:blipFill>
          <a:blip r:embed="rId3"/>
          <a:stretch>
            <a:fillRect/>
          </a:stretch>
        </p:blipFill>
        <p:spPr>
          <a:xfrm>
            <a:off x="0" y="0"/>
            <a:ext cx="857370" cy="847843"/>
          </a:xfrm>
          <a:prstGeom prst="rect">
            <a:avLst/>
          </a:prstGeom>
        </p:spPr>
      </p:pic>
      <p:pic>
        <p:nvPicPr>
          <p:cNvPr id="28" name="Image 27" descr="Une image contenant Police, Graphique, texte, capture d’écran&#10;&#10;Description générée automatiquement">
            <a:extLst>
              <a:ext uri="{FF2B5EF4-FFF2-40B4-BE49-F238E27FC236}">
                <a16:creationId xmlns:a16="http://schemas.microsoft.com/office/drawing/2014/main" id="{8DAFE1DA-F7A0-595F-E76E-63FE7AFE11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115913" y="6950533"/>
            <a:ext cx="1659436" cy="297992"/>
          </a:xfrm>
          <a:prstGeom prst="rect">
            <a:avLst/>
          </a:prstGeom>
        </p:spPr>
      </p:pic>
      <p:sp>
        <p:nvSpPr>
          <p:cNvPr id="30" name="ZoneTexte 29">
            <a:extLst>
              <a:ext uri="{FF2B5EF4-FFF2-40B4-BE49-F238E27FC236}">
                <a16:creationId xmlns:a16="http://schemas.microsoft.com/office/drawing/2014/main" id="{5022765D-5DF1-B73E-3062-99714D44EE91}"/>
              </a:ext>
            </a:extLst>
          </p:cNvPr>
          <p:cNvSpPr txBox="1"/>
          <p:nvPr/>
        </p:nvSpPr>
        <p:spPr>
          <a:xfrm>
            <a:off x="1124025" y="192886"/>
            <a:ext cx="9267656" cy="461665"/>
          </a:xfrm>
          <a:prstGeom prst="rect">
            <a:avLst/>
          </a:prstGeom>
          <a:noFill/>
        </p:spPr>
        <p:txBody>
          <a:bodyPr wrap="square" rtlCol="0">
            <a:spAutoFit/>
          </a:bodyPr>
          <a:lstStyle/>
          <a:p>
            <a:r>
              <a:rPr lang="fr-FR" sz="2400" u="sng">
                <a:solidFill>
                  <a:srgbClr val="626A77"/>
                </a:solidFill>
                <a:latin typeface="Poppins" panose="00000500000000000000" pitchFamily="2" charset="0"/>
                <a:cs typeface="Poppins" panose="00000500000000000000" pitchFamily="2" charset="0"/>
              </a:rPr>
              <a:t>ACCESSIBILITÉ EN </a:t>
            </a:r>
            <a:r>
              <a:rPr lang="fr-FR" sz="2400" u="sng" dirty="0">
                <a:solidFill>
                  <a:srgbClr val="626A77"/>
                </a:solidFill>
                <a:latin typeface="Poppins" panose="00000500000000000000" pitchFamily="2" charset="0"/>
                <a:cs typeface="Poppins" panose="00000500000000000000" pitchFamily="2" charset="0"/>
              </a:rPr>
              <a:t>VAE (</a:t>
            </a:r>
            <a:r>
              <a:rPr lang="fr-FR" sz="2400" u="sng">
                <a:solidFill>
                  <a:srgbClr val="626A77"/>
                </a:solidFill>
                <a:latin typeface="Poppins" panose="00000500000000000000" pitchFamily="2" charset="0"/>
                <a:cs typeface="Poppins" panose="00000500000000000000" pitchFamily="2" charset="0"/>
              </a:rPr>
              <a:t>AUTOMOBILISTES</a:t>
            </a:r>
            <a:r>
              <a:rPr lang="fr-FR" sz="2400" u="sng" dirty="0">
                <a:solidFill>
                  <a:srgbClr val="626A77"/>
                </a:solidFill>
                <a:latin typeface="Poppins" panose="00000500000000000000" pitchFamily="2" charset="0"/>
                <a:cs typeface="Poppins" panose="00000500000000000000" pitchFamily="2" charset="0"/>
              </a:rPr>
              <a:t>)</a:t>
            </a:r>
          </a:p>
        </p:txBody>
      </p:sp>
      <p:pic>
        <p:nvPicPr>
          <p:cNvPr id="4" name="Image 3">
            <a:extLst>
              <a:ext uri="{FF2B5EF4-FFF2-40B4-BE49-F238E27FC236}">
                <a16:creationId xmlns:a16="http://schemas.microsoft.com/office/drawing/2014/main" id="{B24332AD-85AD-E58F-22B5-C46D3D659120}"/>
              </a:ext>
            </a:extLst>
          </p:cNvPr>
          <p:cNvPicPr>
            <a:picLocks noChangeAspect="1"/>
          </p:cNvPicPr>
          <p:nvPr/>
        </p:nvPicPr>
        <p:blipFill>
          <a:blip r:embed="rId5"/>
          <a:stretch>
            <a:fillRect/>
          </a:stretch>
        </p:blipFill>
        <p:spPr>
          <a:xfrm>
            <a:off x="6164585" y="6069969"/>
            <a:ext cx="2376264" cy="1052345"/>
          </a:xfrm>
          <a:prstGeom prst="rect">
            <a:avLst/>
          </a:prstGeom>
        </p:spPr>
      </p:pic>
      <p:sp>
        <p:nvSpPr>
          <p:cNvPr id="9" name="ZoneTexte 8">
            <a:extLst>
              <a:ext uri="{FF2B5EF4-FFF2-40B4-BE49-F238E27FC236}">
                <a16:creationId xmlns:a16="http://schemas.microsoft.com/office/drawing/2014/main" id="{B2F1DCEA-D1AF-F182-7928-393D64D85CA2}"/>
              </a:ext>
            </a:extLst>
          </p:cNvPr>
          <p:cNvSpPr txBox="1"/>
          <p:nvPr/>
        </p:nvSpPr>
        <p:spPr>
          <a:xfrm>
            <a:off x="7132608" y="1979909"/>
            <a:ext cx="4621309" cy="954107"/>
          </a:xfrm>
          <a:prstGeom prst="rect">
            <a:avLst/>
          </a:prstGeom>
          <a:noFill/>
        </p:spPr>
        <p:txBody>
          <a:bodyPr wrap="square" rtlCol="0">
            <a:spAutoFit/>
          </a:bodyPr>
          <a:lstStyle/>
          <a:p>
            <a:pPr algn="ctr"/>
            <a:r>
              <a:rPr lang="fr-FR" sz="1600" i="1" dirty="0">
                <a:solidFill>
                  <a:srgbClr val="626A77"/>
                </a:solidFill>
                <a:latin typeface="Poppins" panose="00000500000000000000" pitchFamily="2" charset="0"/>
                <a:cs typeface="Poppins" panose="00000500000000000000" pitchFamily="2" charset="0"/>
              </a:rPr>
              <a:t>Population observée (n=509) :</a:t>
            </a:r>
          </a:p>
          <a:p>
            <a:pPr algn="ctr"/>
            <a:endParaRPr lang="fr-FR" sz="1600" i="1" dirty="0">
              <a:solidFill>
                <a:srgbClr val="626A77"/>
              </a:solidFill>
              <a:latin typeface="Poppins" panose="00000500000000000000" pitchFamily="2" charset="0"/>
              <a:cs typeface="Poppins" panose="00000500000000000000" pitchFamily="2" charset="0"/>
            </a:endParaRPr>
          </a:p>
          <a:p>
            <a:pPr marL="285750" indent="-285750" algn="ctr">
              <a:buFontTx/>
              <a:buChar char="-"/>
            </a:pPr>
            <a:r>
              <a:rPr lang="fr-FR" sz="1200" i="1" dirty="0">
                <a:solidFill>
                  <a:srgbClr val="626A77"/>
                </a:solidFill>
                <a:latin typeface="Poppins" panose="00000500000000000000" pitchFamily="2" charset="0"/>
                <a:cs typeface="Poppins" panose="00000500000000000000" pitchFamily="2" charset="0"/>
              </a:rPr>
              <a:t>UT et Centre Logistique</a:t>
            </a:r>
          </a:p>
          <a:p>
            <a:pPr marL="285750" indent="-285750" algn="ctr">
              <a:buFontTx/>
              <a:buChar char="-"/>
            </a:pPr>
            <a:r>
              <a:rPr lang="fr-FR" sz="1200" i="1" dirty="0">
                <a:solidFill>
                  <a:srgbClr val="626A77"/>
                </a:solidFill>
                <a:latin typeface="Poppins" panose="00000500000000000000" pitchFamily="2" charset="0"/>
                <a:cs typeface="Poppins" panose="00000500000000000000" pitchFamily="2" charset="0"/>
              </a:rPr>
              <a:t>Aucune incitation financière</a:t>
            </a:r>
          </a:p>
        </p:txBody>
      </p:sp>
      <p:pic>
        <p:nvPicPr>
          <p:cNvPr id="11" name="Image 10">
            <a:extLst>
              <a:ext uri="{FF2B5EF4-FFF2-40B4-BE49-F238E27FC236}">
                <a16:creationId xmlns:a16="http://schemas.microsoft.com/office/drawing/2014/main" id="{E08F4B54-6AAB-C5AC-2173-2878A48AA866}"/>
              </a:ext>
            </a:extLst>
          </p:cNvPr>
          <p:cNvPicPr>
            <a:picLocks noChangeAspect="1"/>
          </p:cNvPicPr>
          <p:nvPr/>
        </p:nvPicPr>
        <p:blipFill>
          <a:blip r:embed="rId6"/>
          <a:stretch>
            <a:fillRect/>
          </a:stretch>
        </p:blipFill>
        <p:spPr>
          <a:xfrm>
            <a:off x="619969" y="1374028"/>
            <a:ext cx="6439436" cy="3645336"/>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3E5396B4-7560-D77F-83A7-994780F41768}"/>
              </a:ext>
            </a:extLst>
          </p:cNvPr>
          <p:cNvPicPr>
            <a:picLocks noChangeAspect="1"/>
          </p:cNvPicPr>
          <p:nvPr/>
        </p:nvPicPr>
        <p:blipFill>
          <a:blip r:embed="rId7"/>
          <a:stretch>
            <a:fillRect/>
          </a:stretch>
        </p:blipFill>
        <p:spPr>
          <a:xfrm>
            <a:off x="619969" y="3635861"/>
            <a:ext cx="2039781" cy="1383503"/>
          </a:xfrm>
          <a:prstGeom prst="rect">
            <a:avLst/>
          </a:prstGeom>
        </p:spPr>
      </p:pic>
      <p:pic>
        <p:nvPicPr>
          <p:cNvPr id="19" name="Image 18">
            <a:extLst>
              <a:ext uri="{FF2B5EF4-FFF2-40B4-BE49-F238E27FC236}">
                <a16:creationId xmlns:a16="http://schemas.microsoft.com/office/drawing/2014/main" id="{664ED8A9-A2E1-8660-11F9-1054D954FFAF}"/>
              </a:ext>
            </a:extLst>
          </p:cNvPr>
          <p:cNvPicPr>
            <a:picLocks noChangeAspect="1"/>
          </p:cNvPicPr>
          <p:nvPr/>
        </p:nvPicPr>
        <p:blipFill>
          <a:blip r:embed="rId8"/>
          <a:stretch>
            <a:fillRect/>
          </a:stretch>
        </p:blipFill>
        <p:spPr>
          <a:xfrm>
            <a:off x="11932339" y="121234"/>
            <a:ext cx="965274" cy="855119"/>
          </a:xfrm>
          <a:prstGeom prst="rect">
            <a:avLst/>
          </a:prstGeom>
        </p:spPr>
      </p:pic>
    </p:spTree>
    <p:extLst>
      <p:ext uri="{BB962C8B-B14F-4D97-AF65-F5344CB8AC3E}">
        <p14:creationId xmlns:p14="http://schemas.microsoft.com/office/powerpoint/2010/main" val="266143513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w picture"/>
          <p:cNvPicPr/>
          <p:nvPr/>
        </p:nvPicPr>
        <p:blipFill>
          <a:blip r:embed="rId2"/>
          <a:stretch>
            <a:fillRect/>
          </a:stretch>
        </p:blipFill>
        <p:spPr>
          <a:xfrm>
            <a:off x="0" y="0"/>
            <a:ext cx="857370" cy="847843"/>
          </a:xfrm>
          <a:prstGeom prst="rect">
            <a:avLst/>
          </a:prstGeom>
        </p:spPr>
      </p:pic>
      <p:pic>
        <p:nvPicPr>
          <p:cNvPr id="28" name="Image 27" descr="Une image contenant Police, Graphique, texte, capture d’écran&#10;&#10;Description générée automatiquement">
            <a:extLst>
              <a:ext uri="{FF2B5EF4-FFF2-40B4-BE49-F238E27FC236}">
                <a16:creationId xmlns:a16="http://schemas.microsoft.com/office/drawing/2014/main" id="{8DAFE1DA-F7A0-595F-E76E-63FE7AFE11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115913" y="6950533"/>
            <a:ext cx="1659436" cy="297992"/>
          </a:xfrm>
          <a:prstGeom prst="rect">
            <a:avLst/>
          </a:prstGeom>
        </p:spPr>
      </p:pic>
      <p:sp>
        <p:nvSpPr>
          <p:cNvPr id="30" name="ZoneTexte 29">
            <a:extLst>
              <a:ext uri="{FF2B5EF4-FFF2-40B4-BE49-F238E27FC236}">
                <a16:creationId xmlns:a16="http://schemas.microsoft.com/office/drawing/2014/main" id="{5022765D-5DF1-B73E-3062-99714D44EE91}"/>
              </a:ext>
            </a:extLst>
          </p:cNvPr>
          <p:cNvSpPr txBox="1"/>
          <p:nvPr/>
        </p:nvSpPr>
        <p:spPr>
          <a:xfrm>
            <a:off x="1124025" y="192886"/>
            <a:ext cx="9267656" cy="461665"/>
          </a:xfrm>
          <a:prstGeom prst="rect">
            <a:avLst/>
          </a:prstGeom>
          <a:noFill/>
        </p:spPr>
        <p:txBody>
          <a:bodyPr wrap="square" rtlCol="0">
            <a:spAutoFit/>
          </a:bodyPr>
          <a:lstStyle/>
          <a:p>
            <a:r>
              <a:rPr lang="fr-FR" sz="2400" u="sng">
                <a:solidFill>
                  <a:srgbClr val="626A77"/>
                </a:solidFill>
                <a:latin typeface="Poppins" panose="00000500000000000000" pitchFamily="2" charset="0"/>
                <a:cs typeface="Poppins" panose="00000500000000000000" pitchFamily="2" charset="0"/>
              </a:rPr>
              <a:t>ACCESSIBILITÉ EN </a:t>
            </a:r>
            <a:r>
              <a:rPr lang="fr-FR" sz="2400" u="sng" dirty="0">
                <a:solidFill>
                  <a:srgbClr val="626A77"/>
                </a:solidFill>
                <a:latin typeface="Poppins" panose="00000500000000000000" pitchFamily="2" charset="0"/>
                <a:cs typeface="Poppins" panose="00000500000000000000" pitchFamily="2" charset="0"/>
              </a:rPr>
              <a:t>VAE (</a:t>
            </a:r>
            <a:r>
              <a:rPr lang="fr-FR" sz="2400" u="sng">
                <a:solidFill>
                  <a:srgbClr val="626A77"/>
                </a:solidFill>
                <a:latin typeface="Poppins" panose="00000500000000000000" pitchFamily="2" charset="0"/>
                <a:cs typeface="Poppins" panose="00000500000000000000" pitchFamily="2" charset="0"/>
              </a:rPr>
              <a:t>AUTOMOBILISTES</a:t>
            </a:r>
            <a:r>
              <a:rPr lang="fr-FR" sz="2400" u="sng" dirty="0">
                <a:solidFill>
                  <a:srgbClr val="626A77"/>
                </a:solidFill>
                <a:latin typeface="Poppins" panose="00000500000000000000" pitchFamily="2" charset="0"/>
                <a:cs typeface="Poppins" panose="00000500000000000000" pitchFamily="2" charset="0"/>
              </a:rPr>
              <a:t>)</a:t>
            </a:r>
          </a:p>
        </p:txBody>
      </p:sp>
      <p:graphicFrame>
        <p:nvGraphicFramePr>
          <p:cNvPr id="7" name="Diagramme 6">
            <a:extLst>
              <a:ext uri="{FF2B5EF4-FFF2-40B4-BE49-F238E27FC236}">
                <a16:creationId xmlns:a16="http://schemas.microsoft.com/office/drawing/2014/main" id="{DC666979-DAE4-460A-B13C-30C4EF7D2E9C}"/>
              </a:ext>
            </a:extLst>
          </p:cNvPr>
          <p:cNvGraphicFramePr/>
          <p:nvPr>
            <p:extLst>
              <p:ext uri="{D42A27DB-BD31-4B8C-83A1-F6EECF244321}">
                <p14:modId xmlns:p14="http://schemas.microsoft.com/office/powerpoint/2010/main" val="1755304557"/>
              </p:ext>
            </p:extLst>
          </p:nvPr>
        </p:nvGraphicFramePr>
        <p:xfrm>
          <a:off x="5757853" y="1353344"/>
          <a:ext cx="8068088" cy="54070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Image 1">
            <a:extLst>
              <a:ext uri="{FF2B5EF4-FFF2-40B4-BE49-F238E27FC236}">
                <a16:creationId xmlns:a16="http://schemas.microsoft.com/office/drawing/2014/main" id="{F268F7A6-C1E7-B058-B766-2F8FDB17A7F1}"/>
              </a:ext>
            </a:extLst>
          </p:cNvPr>
          <p:cNvPicPr>
            <a:picLocks noChangeAspect="1"/>
          </p:cNvPicPr>
          <p:nvPr/>
        </p:nvPicPr>
        <p:blipFill>
          <a:blip r:embed="rId9"/>
          <a:stretch>
            <a:fillRect/>
          </a:stretch>
        </p:blipFill>
        <p:spPr>
          <a:xfrm>
            <a:off x="11932339" y="121234"/>
            <a:ext cx="965274" cy="855119"/>
          </a:xfrm>
          <a:prstGeom prst="rect">
            <a:avLst/>
          </a:prstGeom>
        </p:spPr>
      </p:pic>
      <p:graphicFrame>
        <p:nvGraphicFramePr>
          <p:cNvPr id="4" name="Tableau 3">
            <a:extLst>
              <a:ext uri="{FF2B5EF4-FFF2-40B4-BE49-F238E27FC236}">
                <a16:creationId xmlns:a16="http://schemas.microsoft.com/office/drawing/2014/main" id="{DB90C91F-3741-0443-6033-9F929A55C26B}"/>
              </a:ext>
            </a:extLst>
          </p:cNvPr>
          <p:cNvGraphicFramePr>
            <a:graphicFrameLocks noGrp="1"/>
          </p:cNvGraphicFramePr>
          <p:nvPr>
            <p:extLst>
              <p:ext uri="{D42A27DB-BD31-4B8C-83A1-F6EECF244321}">
                <p14:modId xmlns:p14="http://schemas.microsoft.com/office/powerpoint/2010/main" val="1198809651"/>
              </p:ext>
            </p:extLst>
          </p:nvPr>
        </p:nvGraphicFramePr>
        <p:xfrm>
          <a:off x="428685" y="1363698"/>
          <a:ext cx="4864100" cy="2038350"/>
        </p:xfrm>
        <a:graphic>
          <a:graphicData uri="http://schemas.openxmlformats.org/drawingml/2006/table">
            <a:tbl>
              <a:tblPr/>
              <a:tblGrid>
                <a:gridCol w="2674475">
                  <a:extLst>
                    <a:ext uri="{9D8B030D-6E8A-4147-A177-3AD203B41FA5}">
                      <a16:colId xmlns:a16="http://schemas.microsoft.com/office/drawing/2014/main" val="1150035829"/>
                    </a:ext>
                  </a:extLst>
                </a:gridCol>
                <a:gridCol w="1405241">
                  <a:extLst>
                    <a:ext uri="{9D8B030D-6E8A-4147-A177-3AD203B41FA5}">
                      <a16:colId xmlns:a16="http://schemas.microsoft.com/office/drawing/2014/main" val="2318394317"/>
                    </a:ext>
                  </a:extLst>
                </a:gridCol>
                <a:gridCol w="784384">
                  <a:extLst>
                    <a:ext uri="{9D8B030D-6E8A-4147-A177-3AD203B41FA5}">
                      <a16:colId xmlns:a16="http://schemas.microsoft.com/office/drawing/2014/main" val="2437977345"/>
                    </a:ext>
                  </a:extLst>
                </a:gridCol>
              </a:tblGrid>
              <a:tr h="209550">
                <a:tc>
                  <a:txBody>
                    <a:bodyPr/>
                    <a:lstStyle/>
                    <a:p>
                      <a:pPr algn="l" fontAlgn="b"/>
                      <a:r>
                        <a:rPr lang="fr-FR" sz="1100" b="1" i="0" u="none" strike="noStrike" dirty="0">
                          <a:solidFill>
                            <a:srgbClr val="F2F2F2"/>
                          </a:solidFill>
                          <a:effectLst/>
                          <a:latin typeface="Calibri" panose="020F0502020204030204" pitchFamily="34" charset="0"/>
                        </a:rPr>
                        <a:t>Temps VAE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l" fontAlgn="b"/>
                      <a:r>
                        <a:rPr lang="fr-FR" sz="1100" b="1" i="0" u="none" strike="noStrike">
                          <a:solidFill>
                            <a:srgbClr val="F2F2F2"/>
                          </a:solidFill>
                          <a:effectLst/>
                          <a:latin typeface="Calibri" panose="020F0502020204030204" pitchFamily="34" charset="0"/>
                        </a:rPr>
                        <a:t>Nb</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l" fontAlgn="b"/>
                      <a:r>
                        <a:rPr lang="fr-FR" sz="1100" b="1" i="0" u="none" strike="noStrike">
                          <a:solidFill>
                            <a:srgbClr val="F2F2F2"/>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extLst>
                  <a:ext uri="{0D108BD9-81ED-4DB2-BD59-A6C34878D82A}">
                    <a16:rowId xmlns:a16="http://schemas.microsoft.com/office/drawing/2014/main" val="4190569894"/>
                  </a:ext>
                </a:extLst>
              </a:tr>
              <a:tr h="209550">
                <a:tc>
                  <a:txBody>
                    <a:bodyPr/>
                    <a:lstStyle/>
                    <a:p>
                      <a:pPr algn="l" fontAlgn="b"/>
                      <a:r>
                        <a:rPr lang="fr-FR" sz="1100" b="1" i="0" u="none" strike="noStrike" dirty="0">
                          <a:solidFill>
                            <a:srgbClr val="000000"/>
                          </a:solidFill>
                          <a:effectLst/>
                          <a:latin typeface="Calibri" panose="020F0502020204030204" pitchFamily="34" charset="0"/>
                        </a:rPr>
                        <a:t>De 0 à 10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r" fontAlgn="b"/>
                      <a:r>
                        <a:rPr lang="fr-FR" sz="1100" b="0" i="0" u="none" strike="noStrike">
                          <a:solidFill>
                            <a:srgbClr val="000000"/>
                          </a:solidFill>
                          <a:effectLst/>
                          <a:latin typeface="Calibri" panose="020F0502020204030204" pitchFamily="34" charset="0"/>
                        </a:rPr>
                        <a:t>46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3">
                        <a:lumMod val="20000"/>
                        <a:lumOff val="80000"/>
                      </a:schemeClr>
                    </a:solidFill>
                  </a:tcPr>
                </a:tc>
                <a:tc>
                  <a:txBody>
                    <a:bodyPr/>
                    <a:lstStyle/>
                    <a:p>
                      <a:pPr algn="r" fontAlgn="b"/>
                      <a:r>
                        <a:rPr lang="fr-FR" sz="1100" b="0" i="0" u="none" strike="noStrike">
                          <a:solidFill>
                            <a:srgbClr val="000000"/>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3">
                        <a:lumMod val="20000"/>
                        <a:lumOff val="80000"/>
                      </a:schemeClr>
                    </a:solidFill>
                  </a:tcPr>
                </a:tc>
                <a:extLst>
                  <a:ext uri="{0D108BD9-81ED-4DB2-BD59-A6C34878D82A}">
                    <a16:rowId xmlns:a16="http://schemas.microsoft.com/office/drawing/2014/main" val="1725649386"/>
                  </a:ext>
                </a:extLst>
              </a:tr>
              <a:tr h="209550">
                <a:tc>
                  <a:txBody>
                    <a:bodyPr/>
                    <a:lstStyle/>
                    <a:p>
                      <a:pPr algn="l" fontAlgn="b"/>
                      <a:r>
                        <a:rPr lang="fr-FR" sz="1100" b="1" i="0" u="none" strike="noStrike" dirty="0">
                          <a:solidFill>
                            <a:srgbClr val="000000"/>
                          </a:solidFill>
                          <a:effectLst/>
                          <a:latin typeface="Calibri" panose="020F0502020204030204" pitchFamily="34" charset="0"/>
                        </a:rPr>
                        <a:t>De 10 à 20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r" fontAlgn="b"/>
                      <a:r>
                        <a:rPr lang="fr-FR" sz="1100" b="0" i="0" u="none" strike="noStrike" dirty="0">
                          <a:solidFill>
                            <a:srgbClr val="000000"/>
                          </a:solidFill>
                          <a:effectLst/>
                          <a:latin typeface="Calibri" panose="020F0502020204030204" pitchFamily="34" charset="0"/>
                        </a:rPr>
                        <a:t>76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r" fontAlgn="b"/>
                      <a:r>
                        <a:rPr lang="fr-FR" sz="1100" b="0" i="0" u="none" strike="noStrike" dirty="0">
                          <a:solidFill>
                            <a:srgbClr val="000000"/>
                          </a:solidFill>
                          <a:effectLst/>
                          <a:latin typeface="Calibri" panose="020F0502020204030204" pitchFamily="34" charset="0"/>
                        </a:rPr>
                        <a:t>15%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3">
                        <a:lumMod val="20000"/>
                        <a:lumOff val="80000"/>
                      </a:schemeClr>
                    </a:solidFill>
                  </a:tcPr>
                </a:tc>
                <a:extLst>
                  <a:ext uri="{0D108BD9-81ED-4DB2-BD59-A6C34878D82A}">
                    <a16:rowId xmlns:a16="http://schemas.microsoft.com/office/drawing/2014/main" val="584785047"/>
                  </a:ext>
                </a:extLst>
              </a:tr>
              <a:tr h="200025">
                <a:tc>
                  <a:txBody>
                    <a:bodyPr/>
                    <a:lstStyle/>
                    <a:p>
                      <a:pPr algn="l" fontAlgn="b"/>
                      <a:r>
                        <a:rPr lang="fr-FR" sz="1100" b="1" i="0" u="none" strike="noStrike">
                          <a:solidFill>
                            <a:srgbClr val="000000"/>
                          </a:solidFill>
                          <a:effectLst/>
                          <a:latin typeface="Calibri" panose="020F0502020204030204" pitchFamily="34" charset="0"/>
                        </a:rPr>
                        <a:t>De 20 à 30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r" fontAlgn="b"/>
                      <a:r>
                        <a:rPr lang="fr-FR" sz="1100" b="0" i="0" u="none" strike="noStrike">
                          <a:solidFill>
                            <a:srgbClr val="000000"/>
                          </a:solidFill>
                          <a:effectLst/>
                          <a:latin typeface="Calibri" panose="020F0502020204030204" pitchFamily="34" charset="0"/>
                        </a:rPr>
                        <a:t>78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r" fontAlgn="b"/>
                      <a:r>
                        <a:rPr lang="fr-FR" sz="1100" b="0" i="0" u="none" strike="noStrike" dirty="0">
                          <a:solidFill>
                            <a:srgbClr val="000000"/>
                          </a:solidFill>
                          <a:effectLst/>
                          <a:latin typeface="Calibri" panose="020F0502020204030204" pitchFamily="34" charset="0"/>
                        </a:rPr>
                        <a:t>16%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3">
                        <a:lumMod val="20000"/>
                        <a:lumOff val="80000"/>
                      </a:schemeClr>
                    </a:solidFill>
                  </a:tcPr>
                </a:tc>
                <a:extLst>
                  <a:ext uri="{0D108BD9-81ED-4DB2-BD59-A6C34878D82A}">
                    <a16:rowId xmlns:a16="http://schemas.microsoft.com/office/drawing/2014/main" val="680943615"/>
                  </a:ext>
                </a:extLst>
              </a:tr>
              <a:tr h="209550">
                <a:tc>
                  <a:txBody>
                    <a:bodyPr/>
                    <a:lstStyle/>
                    <a:p>
                      <a:pPr algn="l" fontAlgn="b"/>
                      <a:r>
                        <a:rPr lang="fr-FR" sz="1100" b="1" i="0" u="none" strike="noStrike">
                          <a:solidFill>
                            <a:srgbClr val="000000"/>
                          </a:solidFill>
                          <a:effectLst/>
                          <a:latin typeface="Calibri" panose="020F0502020204030204" pitchFamily="34" charset="0"/>
                        </a:rPr>
                        <a:t>De 30 à 40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fr-FR" sz="1100" b="0" i="0" u="none" strike="noStrike" dirty="0">
                          <a:solidFill>
                            <a:srgbClr val="000000"/>
                          </a:solidFill>
                          <a:effectLst/>
                          <a:latin typeface="Calibri" panose="020F0502020204030204" pitchFamily="34" charset="0"/>
                        </a:rPr>
                        <a:t>16%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92816813"/>
                  </a:ext>
                </a:extLst>
              </a:tr>
              <a:tr h="209550">
                <a:tc>
                  <a:txBody>
                    <a:bodyPr/>
                    <a:lstStyle/>
                    <a:p>
                      <a:pPr algn="l" fontAlgn="b"/>
                      <a:r>
                        <a:rPr lang="fr-FR" sz="1100" b="1" i="0" u="none" strike="noStrike">
                          <a:solidFill>
                            <a:srgbClr val="000000"/>
                          </a:solidFill>
                          <a:effectLst/>
                          <a:latin typeface="Calibri" panose="020F0502020204030204" pitchFamily="34" charset="0"/>
                        </a:rPr>
                        <a:t>De 40 à 50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43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fr-FR" sz="1100" b="0" i="0" u="none" strike="noStrike">
                          <a:solidFill>
                            <a:srgbClr val="000000"/>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60543069"/>
                  </a:ext>
                </a:extLst>
              </a:tr>
              <a:tr h="209550">
                <a:tc>
                  <a:txBody>
                    <a:bodyPr/>
                    <a:lstStyle/>
                    <a:p>
                      <a:pPr algn="l" fontAlgn="b"/>
                      <a:r>
                        <a:rPr lang="fr-FR" sz="1100" b="1" i="0" u="none" strike="noStrike">
                          <a:solidFill>
                            <a:srgbClr val="000000"/>
                          </a:solidFill>
                          <a:effectLst/>
                          <a:latin typeface="Calibri" panose="020F0502020204030204" pitchFamily="34" charset="0"/>
                        </a:rPr>
                        <a:t>De 50 à 60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50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fr-FR" sz="1100" b="0" i="0" u="none" strike="noStrike">
                          <a:solidFill>
                            <a:srgbClr val="000000"/>
                          </a:solidFill>
                          <a:effectLst/>
                          <a:latin typeface="Calibri" panose="020F0502020204030204" pitchFamily="34" charset="0"/>
                        </a:rPr>
                        <a:t>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31265893"/>
                  </a:ext>
                </a:extLst>
              </a:tr>
              <a:tr h="200025">
                <a:tc>
                  <a:txBody>
                    <a:bodyPr/>
                    <a:lstStyle/>
                    <a:p>
                      <a:pPr algn="l" fontAlgn="b"/>
                      <a:r>
                        <a:rPr lang="fr-FR" sz="1100" b="1" i="0" u="none" strike="noStrike">
                          <a:solidFill>
                            <a:srgbClr val="000000"/>
                          </a:solidFill>
                          <a:effectLst/>
                          <a:latin typeface="Calibri" panose="020F0502020204030204" pitchFamily="34" charset="0"/>
                        </a:rPr>
                        <a:t>Plus de 60 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127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panose="020F0502020204030204" pitchFamily="34" charset="0"/>
                        </a:rPr>
                        <a:t>25%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2721630"/>
                  </a:ext>
                </a:extLst>
              </a:tr>
              <a:tr h="190500">
                <a:tc>
                  <a:txBody>
                    <a:bodyPr/>
                    <a:lstStyle/>
                    <a:p>
                      <a:pPr algn="l" fontAlgn="b"/>
                      <a:endParaRPr lang="fr-FR" sz="1100" b="0" i="0" u="none" strike="noStrike" dirty="0">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2306652"/>
                  </a:ext>
                </a:extLst>
              </a:tr>
              <a:tr h="190500">
                <a:tc>
                  <a:txBody>
                    <a:bodyPr/>
                    <a:lstStyle/>
                    <a:p>
                      <a:pPr algn="l" fontAlgn="b"/>
                      <a:r>
                        <a:rPr lang="fr-FR" sz="1100" b="1" i="0" u="none" strike="noStrike">
                          <a:solidFill>
                            <a:srgbClr val="F2F2F2"/>
                          </a:solidFill>
                          <a:effectLst/>
                          <a:latin typeface="Calibri" panose="020F0502020204030204" pitchFamily="34" charset="0"/>
                        </a:rPr>
                        <a:t>Total général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r" fontAlgn="b"/>
                      <a:r>
                        <a:rPr lang="fr-FR" sz="1100" b="1" i="0" u="none" strike="noStrike">
                          <a:solidFill>
                            <a:srgbClr val="000000"/>
                          </a:solidFill>
                          <a:effectLst/>
                          <a:latin typeface="Calibri" panose="020F0502020204030204" pitchFamily="34" charset="0"/>
                        </a:rPr>
                        <a:t>500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100" b="1" i="0" u="none" strike="noStrike" dirty="0">
                          <a:solidFill>
                            <a:srgbClr val="000000"/>
                          </a:solidFill>
                          <a:effectLst/>
                          <a:latin typeface="Calibri" panose="020F0502020204030204" pitchFamily="34" charset="0"/>
                        </a:rPr>
                        <a:t>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6402570"/>
                  </a:ext>
                </a:extLst>
              </a:tr>
            </a:tbl>
          </a:graphicData>
        </a:graphic>
      </p:graphicFrame>
      <p:graphicFrame>
        <p:nvGraphicFramePr>
          <p:cNvPr id="5" name="Tableau 4">
            <a:extLst>
              <a:ext uri="{FF2B5EF4-FFF2-40B4-BE49-F238E27FC236}">
                <a16:creationId xmlns:a16="http://schemas.microsoft.com/office/drawing/2014/main" id="{469A6C2D-C785-9303-C335-648B1FCBCAD5}"/>
              </a:ext>
            </a:extLst>
          </p:cNvPr>
          <p:cNvGraphicFramePr>
            <a:graphicFrameLocks noGrp="1"/>
          </p:cNvGraphicFramePr>
          <p:nvPr>
            <p:extLst>
              <p:ext uri="{D42A27DB-BD31-4B8C-83A1-F6EECF244321}">
                <p14:modId xmlns:p14="http://schemas.microsoft.com/office/powerpoint/2010/main" val="931418334"/>
              </p:ext>
            </p:extLst>
          </p:nvPr>
        </p:nvGraphicFramePr>
        <p:xfrm>
          <a:off x="428685" y="4203036"/>
          <a:ext cx="4864100" cy="1457325"/>
        </p:xfrm>
        <a:graphic>
          <a:graphicData uri="http://schemas.openxmlformats.org/drawingml/2006/table">
            <a:tbl>
              <a:tblPr/>
              <a:tblGrid>
                <a:gridCol w="2589110">
                  <a:extLst>
                    <a:ext uri="{9D8B030D-6E8A-4147-A177-3AD203B41FA5}">
                      <a16:colId xmlns:a16="http://schemas.microsoft.com/office/drawing/2014/main" val="3382467684"/>
                    </a:ext>
                  </a:extLst>
                </a:gridCol>
                <a:gridCol w="1513487">
                  <a:extLst>
                    <a:ext uri="{9D8B030D-6E8A-4147-A177-3AD203B41FA5}">
                      <a16:colId xmlns:a16="http://schemas.microsoft.com/office/drawing/2014/main" val="3511542221"/>
                    </a:ext>
                  </a:extLst>
                </a:gridCol>
                <a:gridCol w="761503">
                  <a:extLst>
                    <a:ext uri="{9D8B030D-6E8A-4147-A177-3AD203B41FA5}">
                      <a16:colId xmlns:a16="http://schemas.microsoft.com/office/drawing/2014/main" val="3573853061"/>
                    </a:ext>
                  </a:extLst>
                </a:gridCol>
              </a:tblGrid>
              <a:tr h="209550">
                <a:tc>
                  <a:txBody>
                    <a:bodyPr/>
                    <a:lstStyle/>
                    <a:p>
                      <a:pPr algn="l" fontAlgn="b"/>
                      <a:r>
                        <a:rPr lang="fr-FR" sz="1200" b="1" i="0" u="none" strike="noStrike" dirty="0">
                          <a:solidFill>
                            <a:srgbClr val="FFFFFF"/>
                          </a:solidFill>
                          <a:effectLst/>
                          <a:latin typeface="Calibri" panose="020F0502020204030204" pitchFamily="34" charset="0"/>
                        </a:rPr>
                        <a:t>Compétitivité VAE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l" fontAlgn="b"/>
                      <a:r>
                        <a:rPr lang="fr-FR" sz="1200" b="1" i="0" u="none" strike="noStrike">
                          <a:solidFill>
                            <a:srgbClr val="FFFFFF"/>
                          </a:solidFill>
                          <a:effectLst/>
                          <a:latin typeface="Calibri" panose="020F0502020204030204" pitchFamily="34" charset="0"/>
                        </a:rPr>
                        <a:t>Nb</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l" fontAlgn="b"/>
                      <a:r>
                        <a:rPr lang="fr-FR" sz="1200" b="1" i="0" u="none" strike="noStrike">
                          <a:solidFill>
                            <a:srgbClr val="FFFFFF"/>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extLst>
                  <a:ext uri="{0D108BD9-81ED-4DB2-BD59-A6C34878D82A}">
                    <a16:rowId xmlns:a16="http://schemas.microsoft.com/office/drawing/2014/main" val="1601255808"/>
                  </a:ext>
                </a:extLst>
              </a:tr>
              <a:tr h="209550">
                <a:tc>
                  <a:txBody>
                    <a:bodyPr/>
                    <a:lstStyle/>
                    <a:p>
                      <a:pPr algn="l" fontAlgn="b"/>
                      <a:r>
                        <a:rPr lang="fr-FR" sz="1200" b="0" i="0" u="none" strike="noStrike">
                          <a:solidFill>
                            <a:srgbClr val="000000"/>
                          </a:solidFill>
                          <a:effectLst/>
                          <a:latin typeface="Calibri" panose="020F0502020204030204" pitchFamily="34" charset="0"/>
                        </a:rPr>
                        <a:t>Plus rapide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6E0B4"/>
                    </a:solidFill>
                  </a:tcPr>
                </a:tc>
                <a:tc>
                  <a:txBody>
                    <a:bodyPr/>
                    <a:lstStyle/>
                    <a:p>
                      <a:pPr algn="r" fontAlgn="b"/>
                      <a:r>
                        <a:rPr lang="fr-FR" sz="1200" b="0" i="0" u="none" strike="noStrike">
                          <a:solidFill>
                            <a:srgbClr val="000000"/>
                          </a:solidFill>
                          <a:effectLst/>
                          <a:latin typeface="Calibri" panose="020F0502020204030204" pitchFamily="34" charset="0"/>
                        </a:rPr>
                        <a:t>111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fr-FR" sz="1200" b="0" i="0" u="none" strike="noStrike">
                          <a:solidFill>
                            <a:srgbClr val="000000"/>
                          </a:solidFill>
                          <a:effectLst/>
                          <a:latin typeface="Calibri" panose="020F0502020204030204" pitchFamily="34" charset="0"/>
                        </a:rPr>
                        <a:t>22%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6E0B4"/>
                    </a:solidFill>
                  </a:tcPr>
                </a:tc>
                <a:extLst>
                  <a:ext uri="{0D108BD9-81ED-4DB2-BD59-A6C34878D82A}">
                    <a16:rowId xmlns:a16="http://schemas.microsoft.com/office/drawing/2014/main" val="256790113"/>
                  </a:ext>
                </a:extLst>
              </a:tr>
              <a:tr h="209550">
                <a:tc>
                  <a:txBody>
                    <a:bodyPr/>
                    <a:lstStyle/>
                    <a:p>
                      <a:pPr algn="l" fontAlgn="b"/>
                      <a:r>
                        <a:rPr lang="fr-FR" sz="1200" b="0" i="0" u="none" strike="noStrike">
                          <a:solidFill>
                            <a:srgbClr val="000000"/>
                          </a:solidFill>
                          <a:effectLst/>
                          <a:latin typeface="Calibri" panose="020F0502020204030204" pitchFamily="34" charset="0"/>
                        </a:rPr>
                        <a:t>Compétitif (&lt;1,5 X temps voiture)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r-FR" sz="1200" b="0" i="0" u="none" strike="noStrike">
                          <a:solidFill>
                            <a:srgbClr val="000000"/>
                          </a:solidFill>
                          <a:effectLst/>
                          <a:latin typeface="Calibri" panose="020F0502020204030204" pitchFamily="34" charset="0"/>
                        </a:rPr>
                        <a:t>255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r" fontAlgn="b"/>
                      <a:r>
                        <a:rPr lang="fr-FR" sz="1200" b="0" i="0" u="none" strike="noStrike">
                          <a:solidFill>
                            <a:srgbClr val="000000"/>
                          </a:solidFill>
                          <a:effectLst/>
                          <a:latin typeface="Calibri" panose="020F0502020204030204" pitchFamily="34" charset="0"/>
                        </a:rPr>
                        <a:t>51%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2593410733"/>
                  </a:ext>
                </a:extLst>
              </a:tr>
              <a:tr h="200025">
                <a:tc>
                  <a:txBody>
                    <a:bodyPr/>
                    <a:lstStyle/>
                    <a:p>
                      <a:pPr algn="l" fontAlgn="b"/>
                      <a:r>
                        <a:rPr lang="fr-FR" sz="1200" b="0" i="0" u="none" strike="noStrike">
                          <a:solidFill>
                            <a:srgbClr val="000000"/>
                          </a:solidFill>
                          <a:effectLst/>
                          <a:latin typeface="Calibri" panose="020F0502020204030204" pitchFamily="34" charset="0"/>
                        </a:rPr>
                        <a:t>Faible (Entre 1,5 et 2 X temps voiture)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2CC"/>
                    </a:solidFill>
                  </a:tcPr>
                </a:tc>
                <a:tc>
                  <a:txBody>
                    <a:bodyPr/>
                    <a:lstStyle/>
                    <a:p>
                      <a:pPr algn="r" fontAlgn="b"/>
                      <a:r>
                        <a:rPr lang="fr-FR" sz="1200" b="0" i="0" u="none" strike="noStrike">
                          <a:solidFill>
                            <a:srgbClr val="000000"/>
                          </a:solidFill>
                          <a:effectLst/>
                          <a:latin typeface="Calibri" panose="020F0502020204030204" pitchFamily="34" charset="0"/>
                        </a:rPr>
                        <a:t>98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r" fontAlgn="b"/>
                      <a:r>
                        <a:rPr lang="fr-FR" sz="1200" b="0" i="0" u="none" strike="noStrike">
                          <a:solidFill>
                            <a:srgbClr val="000000"/>
                          </a:solidFill>
                          <a:effectLst/>
                          <a:latin typeface="Calibri" panose="020F0502020204030204" pitchFamily="34" charset="0"/>
                        </a:rPr>
                        <a:t>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2861636763"/>
                  </a:ext>
                </a:extLst>
              </a:tr>
              <a:tr h="209550">
                <a:tc>
                  <a:txBody>
                    <a:bodyPr/>
                    <a:lstStyle/>
                    <a:p>
                      <a:pPr algn="l" fontAlgn="b"/>
                      <a:r>
                        <a:rPr lang="fr-FR" sz="1200" b="0" i="0" u="none" strike="noStrike">
                          <a:solidFill>
                            <a:srgbClr val="000000"/>
                          </a:solidFill>
                          <a:effectLst/>
                          <a:latin typeface="Calibri" panose="020F0502020204030204" pitchFamily="34" charset="0"/>
                        </a:rPr>
                        <a:t>Mauvaise (&gt;2 X temps voiture)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r" fontAlgn="b"/>
                      <a:r>
                        <a:rPr lang="fr-FR" sz="1200" b="0" i="0" u="none" strike="noStrike">
                          <a:solidFill>
                            <a:srgbClr val="000000"/>
                          </a:solidFill>
                          <a:effectLst/>
                          <a:latin typeface="Calibri" panose="020F0502020204030204" pitchFamily="34" charset="0"/>
                        </a:rPr>
                        <a:t>36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tc>
                  <a:txBody>
                    <a:bodyPr/>
                    <a:lstStyle/>
                    <a:p>
                      <a:pPr algn="r" fontAlgn="b"/>
                      <a:r>
                        <a:rPr lang="fr-FR" sz="1200" b="0" i="0" u="none" strike="noStrike">
                          <a:solidFill>
                            <a:srgbClr val="000000"/>
                          </a:solidFill>
                          <a:effectLst/>
                          <a:latin typeface="Calibri" panose="020F0502020204030204" pitchFamily="34" charset="0"/>
                        </a:rPr>
                        <a:t>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431971969"/>
                  </a:ext>
                </a:extLst>
              </a:tr>
              <a:tr h="209550">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1669365"/>
                  </a:ext>
                </a:extLst>
              </a:tr>
              <a:tr h="209550">
                <a:tc>
                  <a:txBody>
                    <a:bodyPr/>
                    <a:lstStyle/>
                    <a:p>
                      <a:pPr algn="l" fontAlgn="b"/>
                      <a:r>
                        <a:rPr lang="fr-FR" sz="1200" b="1" i="0" u="none" strike="noStrike">
                          <a:solidFill>
                            <a:srgbClr val="FFFFFF"/>
                          </a:solidFill>
                          <a:effectLst/>
                          <a:latin typeface="Calibri" panose="020F0502020204030204" pitchFamily="34" charset="0"/>
                        </a:rPr>
                        <a:t>Total général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BC9A"/>
                    </a:solidFill>
                  </a:tcPr>
                </a:tc>
                <a:tc>
                  <a:txBody>
                    <a:bodyPr/>
                    <a:lstStyle/>
                    <a:p>
                      <a:pPr algn="r" fontAlgn="b"/>
                      <a:r>
                        <a:rPr lang="fr-FR" sz="1200" b="1" i="0" u="none" strike="noStrike">
                          <a:solidFill>
                            <a:srgbClr val="000000"/>
                          </a:solidFill>
                          <a:effectLst/>
                          <a:latin typeface="Calibri" panose="020F0502020204030204" pitchFamily="34" charset="0"/>
                        </a:rPr>
                        <a:t>500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200" b="1" i="0" u="none" strike="noStrike" dirty="0">
                          <a:solidFill>
                            <a:srgbClr val="000000"/>
                          </a:solidFill>
                          <a:effectLst/>
                          <a:latin typeface="Calibri" panose="020F0502020204030204" pitchFamily="34" charset="0"/>
                        </a:rPr>
                        <a:t>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5473696"/>
                  </a:ext>
                </a:extLst>
              </a:tr>
            </a:tbl>
          </a:graphicData>
        </a:graphic>
      </p:graphicFrame>
    </p:spTree>
    <p:extLst>
      <p:ext uri="{BB962C8B-B14F-4D97-AF65-F5344CB8AC3E}">
        <p14:creationId xmlns:p14="http://schemas.microsoft.com/office/powerpoint/2010/main" val="107882967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w picture"/>
          <p:cNvPicPr/>
          <p:nvPr/>
        </p:nvPicPr>
        <p:blipFill>
          <a:blip r:embed="rId2"/>
          <a:stretch>
            <a:fillRect/>
          </a:stretch>
        </p:blipFill>
        <p:spPr>
          <a:xfrm>
            <a:off x="0" y="0"/>
            <a:ext cx="857370" cy="847843"/>
          </a:xfrm>
          <a:prstGeom prst="rect">
            <a:avLst/>
          </a:prstGeom>
        </p:spPr>
      </p:pic>
      <p:pic>
        <p:nvPicPr>
          <p:cNvPr id="28" name="Image 27" descr="Une image contenant Police, Graphique, texte, capture d’écran&#10;&#10;Description générée automatiquement">
            <a:extLst>
              <a:ext uri="{FF2B5EF4-FFF2-40B4-BE49-F238E27FC236}">
                <a16:creationId xmlns:a16="http://schemas.microsoft.com/office/drawing/2014/main" id="{8DAFE1DA-F7A0-595F-E76E-63FE7AFE11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115913" y="6950533"/>
            <a:ext cx="1659436" cy="297992"/>
          </a:xfrm>
          <a:prstGeom prst="rect">
            <a:avLst/>
          </a:prstGeom>
        </p:spPr>
      </p:pic>
      <p:sp>
        <p:nvSpPr>
          <p:cNvPr id="30" name="ZoneTexte 29">
            <a:extLst>
              <a:ext uri="{FF2B5EF4-FFF2-40B4-BE49-F238E27FC236}">
                <a16:creationId xmlns:a16="http://schemas.microsoft.com/office/drawing/2014/main" id="{5022765D-5DF1-B73E-3062-99714D44EE91}"/>
              </a:ext>
            </a:extLst>
          </p:cNvPr>
          <p:cNvSpPr txBox="1"/>
          <p:nvPr/>
        </p:nvSpPr>
        <p:spPr>
          <a:xfrm>
            <a:off x="1124025" y="192886"/>
            <a:ext cx="11737304" cy="461665"/>
          </a:xfrm>
          <a:prstGeom prst="rect">
            <a:avLst/>
          </a:prstGeom>
          <a:noFill/>
        </p:spPr>
        <p:txBody>
          <a:bodyPr wrap="square" rtlCol="0">
            <a:spAutoFit/>
          </a:bodyPr>
          <a:lstStyle/>
          <a:p>
            <a:r>
              <a:rPr lang="fr-FR" sz="2400" u="sng" dirty="0">
                <a:solidFill>
                  <a:srgbClr val="626A77"/>
                </a:solidFill>
                <a:latin typeface="Poppins" panose="00000500000000000000" pitchFamily="2" charset="0"/>
                <a:cs typeface="Poppins" panose="00000500000000000000" pitchFamily="2" charset="0"/>
              </a:rPr>
              <a:t>SYNTHÈSE ACCESSIBILITÉ EN VAE (AUTOMOBILISTES)</a:t>
            </a:r>
          </a:p>
        </p:txBody>
      </p:sp>
      <p:graphicFrame>
        <p:nvGraphicFramePr>
          <p:cNvPr id="6" name="Diagramme 5">
            <a:extLst>
              <a:ext uri="{FF2B5EF4-FFF2-40B4-BE49-F238E27FC236}">
                <a16:creationId xmlns:a16="http://schemas.microsoft.com/office/drawing/2014/main" id="{649707E4-1D74-973D-754C-E03059F7E84C}"/>
              </a:ext>
            </a:extLst>
          </p:cNvPr>
          <p:cNvGraphicFramePr/>
          <p:nvPr>
            <p:extLst>
              <p:ext uri="{D42A27DB-BD31-4B8C-83A1-F6EECF244321}">
                <p14:modId xmlns:p14="http://schemas.microsoft.com/office/powerpoint/2010/main" val="1608450621"/>
              </p:ext>
            </p:extLst>
          </p:nvPr>
        </p:nvGraphicFramePr>
        <p:xfrm>
          <a:off x="3284265" y="2217440"/>
          <a:ext cx="4032448" cy="46364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Diagramme 7">
            <a:extLst>
              <a:ext uri="{FF2B5EF4-FFF2-40B4-BE49-F238E27FC236}">
                <a16:creationId xmlns:a16="http://schemas.microsoft.com/office/drawing/2014/main" id="{80EE9C1F-847B-F797-412F-10B62913F0F0}"/>
              </a:ext>
            </a:extLst>
          </p:cNvPr>
          <p:cNvGraphicFramePr/>
          <p:nvPr>
            <p:extLst>
              <p:ext uri="{D42A27DB-BD31-4B8C-83A1-F6EECF244321}">
                <p14:modId xmlns:p14="http://schemas.microsoft.com/office/powerpoint/2010/main" val="2680445828"/>
              </p:ext>
            </p:extLst>
          </p:nvPr>
        </p:nvGraphicFramePr>
        <p:xfrm>
          <a:off x="-204871" y="2269694"/>
          <a:ext cx="3960440" cy="448754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0" name="Image 9">
            <a:extLst>
              <a:ext uri="{FF2B5EF4-FFF2-40B4-BE49-F238E27FC236}">
                <a16:creationId xmlns:a16="http://schemas.microsoft.com/office/drawing/2014/main" id="{A9F05465-2492-8AF7-C4AB-948073815F4D}"/>
              </a:ext>
            </a:extLst>
          </p:cNvPr>
          <p:cNvPicPr>
            <a:picLocks noChangeAspect="1"/>
          </p:cNvPicPr>
          <p:nvPr/>
        </p:nvPicPr>
        <p:blipFill>
          <a:blip r:embed="rId14"/>
          <a:stretch>
            <a:fillRect/>
          </a:stretch>
        </p:blipFill>
        <p:spPr>
          <a:xfrm>
            <a:off x="4792579" y="2001416"/>
            <a:ext cx="965274" cy="855119"/>
          </a:xfrm>
          <a:prstGeom prst="rect">
            <a:avLst/>
          </a:prstGeom>
        </p:spPr>
      </p:pic>
      <p:pic>
        <p:nvPicPr>
          <p:cNvPr id="11" name="Image 10">
            <a:extLst>
              <a:ext uri="{FF2B5EF4-FFF2-40B4-BE49-F238E27FC236}">
                <a16:creationId xmlns:a16="http://schemas.microsoft.com/office/drawing/2014/main" id="{932EC914-FC02-10C1-8377-12AAC45990B4}"/>
              </a:ext>
            </a:extLst>
          </p:cNvPr>
          <p:cNvPicPr>
            <a:picLocks noChangeAspect="1"/>
          </p:cNvPicPr>
          <p:nvPr/>
        </p:nvPicPr>
        <p:blipFill>
          <a:blip r:embed="rId15"/>
          <a:stretch>
            <a:fillRect/>
          </a:stretch>
        </p:blipFill>
        <p:spPr>
          <a:xfrm>
            <a:off x="1281981" y="2001416"/>
            <a:ext cx="965274" cy="847843"/>
          </a:xfrm>
          <a:prstGeom prst="rect">
            <a:avLst/>
          </a:prstGeom>
        </p:spPr>
      </p:pic>
      <p:sp>
        <p:nvSpPr>
          <p:cNvPr id="12" name="ZoneTexte 11">
            <a:extLst>
              <a:ext uri="{FF2B5EF4-FFF2-40B4-BE49-F238E27FC236}">
                <a16:creationId xmlns:a16="http://schemas.microsoft.com/office/drawing/2014/main" id="{1D11A39F-83C8-2E11-47D8-EC6D8A7E8816}"/>
              </a:ext>
            </a:extLst>
          </p:cNvPr>
          <p:cNvSpPr txBox="1"/>
          <p:nvPr/>
        </p:nvSpPr>
        <p:spPr>
          <a:xfrm>
            <a:off x="3302807" y="4235173"/>
            <a:ext cx="432048" cy="707886"/>
          </a:xfrm>
          <a:prstGeom prst="rect">
            <a:avLst/>
          </a:prstGeom>
          <a:noFill/>
        </p:spPr>
        <p:txBody>
          <a:bodyPr wrap="square" rtlCol="0">
            <a:spAutoFit/>
          </a:bodyPr>
          <a:lstStyle/>
          <a:p>
            <a:r>
              <a:rPr lang="fr-FR" sz="4000" dirty="0">
                <a:solidFill>
                  <a:srgbClr val="44BC9A"/>
                </a:solidFill>
              </a:rPr>
              <a:t>+</a:t>
            </a:r>
          </a:p>
        </p:txBody>
      </p:sp>
      <p:sp>
        <p:nvSpPr>
          <p:cNvPr id="13" name="ZoneTexte 12">
            <a:extLst>
              <a:ext uri="{FF2B5EF4-FFF2-40B4-BE49-F238E27FC236}">
                <a16:creationId xmlns:a16="http://schemas.microsoft.com/office/drawing/2014/main" id="{E0440DC4-6862-77AC-C33D-54E50C783082}"/>
              </a:ext>
            </a:extLst>
          </p:cNvPr>
          <p:cNvSpPr txBox="1"/>
          <p:nvPr/>
        </p:nvSpPr>
        <p:spPr>
          <a:xfrm>
            <a:off x="7311828" y="4233664"/>
            <a:ext cx="432048" cy="707886"/>
          </a:xfrm>
          <a:prstGeom prst="rect">
            <a:avLst/>
          </a:prstGeom>
          <a:noFill/>
        </p:spPr>
        <p:txBody>
          <a:bodyPr wrap="square" rtlCol="0">
            <a:spAutoFit/>
          </a:bodyPr>
          <a:lstStyle/>
          <a:p>
            <a:r>
              <a:rPr lang="fr-FR" sz="4000" dirty="0">
                <a:solidFill>
                  <a:srgbClr val="44BC9A"/>
                </a:solidFill>
              </a:rPr>
              <a:t>=</a:t>
            </a:r>
          </a:p>
        </p:txBody>
      </p:sp>
      <p:graphicFrame>
        <p:nvGraphicFramePr>
          <p:cNvPr id="2" name="Diagramme 1">
            <a:extLst>
              <a:ext uri="{FF2B5EF4-FFF2-40B4-BE49-F238E27FC236}">
                <a16:creationId xmlns:a16="http://schemas.microsoft.com/office/drawing/2014/main" id="{E993DDE1-3385-E8E8-CF3A-16F52DFB2F1D}"/>
              </a:ext>
            </a:extLst>
          </p:cNvPr>
          <p:cNvGraphicFramePr/>
          <p:nvPr>
            <p:extLst>
              <p:ext uri="{D42A27DB-BD31-4B8C-83A1-F6EECF244321}">
                <p14:modId xmlns:p14="http://schemas.microsoft.com/office/powerpoint/2010/main" val="2806299745"/>
              </p:ext>
            </p:extLst>
          </p:nvPr>
        </p:nvGraphicFramePr>
        <p:xfrm>
          <a:off x="5757853" y="1353344"/>
          <a:ext cx="8068088" cy="5407047"/>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pSp>
        <p:nvGrpSpPr>
          <p:cNvPr id="4" name="Groupe 3">
            <a:extLst>
              <a:ext uri="{FF2B5EF4-FFF2-40B4-BE49-F238E27FC236}">
                <a16:creationId xmlns:a16="http://schemas.microsoft.com/office/drawing/2014/main" id="{1144BDBB-300B-05CA-1B11-194099F883AA}"/>
              </a:ext>
            </a:extLst>
          </p:cNvPr>
          <p:cNvGrpSpPr/>
          <p:nvPr/>
        </p:nvGrpSpPr>
        <p:grpSpPr>
          <a:xfrm>
            <a:off x="11874540" y="180300"/>
            <a:ext cx="1006813" cy="788006"/>
            <a:chOff x="10748363" y="213049"/>
            <a:chExt cx="1006813" cy="788006"/>
          </a:xfrm>
        </p:grpSpPr>
        <p:pic>
          <p:nvPicPr>
            <p:cNvPr id="5" name="Image 4">
              <a:extLst>
                <a:ext uri="{FF2B5EF4-FFF2-40B4-BE49-F238E27FC236}">
                  <a16:creationId xmlns:a16="http://schemas.microsoft.com/office/drawing/2014/main" id="{A1997009-C68E-82D4-4E79-F4600194EC63}"/>
                </a:ext>
              </a:extLst>
            </p:cNvPr>
            <p:cNvPicPr>
              <a:picLocks noChangeAspect="1"/>
            </p:cNvPicPr>
            <p:nvPr/>
          </p:nvPicPr>
          <p:blipFill>
            <a:blip r:embed="rId21"/>
            <a:stretch>
              <a:fillRect/>
            </a:stretch>
          </p:blipFill>
          <p:spPr>
            <a:xfrm>
              <a:off x="10748363" y="213049"/>
              <a:ext cx="1006813" cy="788006"/>
            </a:xfrm>
            <a:prstGeom prst="rect">
              <a:avLst/>
            </a:prstGeom>
          </p:spPr>
        </p:pic>
        <p:sp>
          <p:nvSpPr>
            <p:cNvPr id="7" name="ZoneTexte 6">
              <a:extLst>
                <a:ext uri="{FF2B5EF4-FFF2-40B4-BE49-F238E27FC236}">
                  <a16:creationId xmlns:a16="http://schemas.microsoft.com/office/drawing/2014/main" id="{DFD27F45-3B79-3DF8-5AEF-B3EB44BF1301}"/>
                </a:ext>
              </a:extLst>
            </p:cNvPr>
            <p:cNvSpPr txBox="1"/>
            <p:nvPr/>
          </p:nvSpPr>
          <p:spPr>
            <a:xfrm>
              <a:off x="10964544" y="279573"/>
              <a:ext cx="656081" cy="553998"/>
            </a:xfrm>
            <a:prstGeom prst="rect">
              <a:avLst/>
            </a:prstGeom>
            <a:noFill/>
          </p:spPr>
          <p:txBody>
            <a:bodyPr wrap="square" rtlCol="0">
              <a:spAutoFit/>
            </a:bodyPr>
            <a:lstStyle/>
            <a:p>
              <a:pPr algn="ctr"/>
              <a:r>
                <a:rPr lang="fr-FR" b="1" dirty="0">
                  <a:solidFill>
                    <a:srgbClr val="44BC9A"/>
                  </a:solidFill>
                  <a:latin typeface="Poppins" panose="00000500000000000000" pitchFamily="2" charset="0"/>
                  <a:cs typeface="Poppins" panose="00000500000000000000" pitchFamily="2" charset="0"/>
                </a:rPr>
                <a:t>7</a:t>
              </a:r>
            </a:p>
            <a:p>
              <a:pPr algn="ctr"/>
              <a:r>
                <a:rPr lang="fr-FR" sz="1200" b="1" dirty="0">
                  <a:solidFill>
                    <a:srgbClr val="44BC9A"/>
                  </a:solidFill>
                  <a:latin typeface="Poppins" panose="00000500000000000000" pitchFamily="2" charset="0"/>
                  <a:cs typeface="Poppins" panose="00000500000000000000" pitchFamily="2" charset="0"/>
                </a:rPr>
                <a:t>sites</a:t>
              </a:r>
            </a:p>
          </p:txBody>
        </p:sp>
      </p:grpSp>
    </p:spTree>
    <p:extLst>
      <p:ext uri="{BB962C8B-B14F-4D97-AF65-F5344CB8AC3E}">
        <p14:creationId xmlns:p14="http://schemas.microsoft.com/office/powerpoint/2010/main" val="411458587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45463" y="2960423"/>
            <a:ext cx="13003440" cy="3267531"/>
          </a:xfrm>
          <a:prstGeom prst="rect">
            <a:avLst/>
          </a:prstGeom>
        </p:spPr>
      </p:pic>
      <p:pic>
        <p:nvPicPr>
          <p:cNvPr id="5" name="New picture"/>
          <p:cNvPicPr/>
          <p:nvPr/>
        </p:nvPicPr>
        <p:blipFill>
          <a:blip r:embed="rId5"/>
          <a:stretch>
            <a:fillRect/>
          </a:stretch>
        </p:blipFill>
        <p:spPr>
          <a:xfrm>
            <a:off x="945107" y="-118871"/>
            <a:ext cx="4315428" cy="876422"/>
          </a:xfrm>
          <a:prstGeom prst="rect">
            <a:avLst/>
          </a:prstGeom>
        </p:spPr>
      </p:pic>
      <p:pic>
        <p:nvPicPr>
          <p:cNvPr id="7" name="New picture"/>
          <p:cNvPicPr/>
          <p:nvPr/>
        </p:nvPicPr>
        <p:blipFill>
          <a:blip r:embed="rId6"/>
          <a:stretch>
            <a:fillRect/>
          </a:stretch>
        </p:blipFill>
        <p:spPr>
          <a:xfrm>
            <a:off x="1152525" y="85725"/>
            <a:ext cx="7763959" cy="476317"/>
          </a:xfrm>
          <a:prstGeom prst="rect">
            <a:avLst/>
          </a:prstGeom>
        </p:spPr>
      </p:pic>
      <p:pic>
        <p:nvPicPr>
          <p:cNvPr id="8" name="New picture"/>
          <p:cNvPicPr/>
          <p:nvPr/>
        </p:nvPicPr>
        <p:blipFill>
          <a:blip r:embed="rId7"/>
          <a:stretch>
            <a:fillRect/>
          </a:stretch>
        </p:blipFill>
        <p:spPr>
          <a:xfrm>
            <a:off x="600075" y="742950"/>
            <a:ext cx="6087325" cy="2629267"/>
          </a:xfrm>
          <a:prstGeom prst="rect">
            <a:avLst/>
          </a:prstGeom>
        </p:spPr>
      </p:pic>
      <p:pic>
        <p:nvPicPr>
          <p:cNvPr id="9" name="New picture"/>
          <p:cNvPicPr/>
          <p:nvPr/>
        </p:nvPicPr>
        <p:blipFill>
          <a:blip r:embed="rId8"/>
          <a:stretch>
            <a:fillRect/>
          </a:stretch>
        </p:blipFill>
        <p:spPr>
          <a:xfrm>
            <a:off x="6638925" y="1162050"/>
            <a:ext cx="5801535" cy="1609950"/>
          </a:xfrm>
          <a:prstGeom prst="rect">
            <a:avLst/>
          </a:prstGeom>
        </p:spPr>
      </p:pic>
      <p:sp>
        <p:nvSpPr>
          <p:cNvPr id="10" name="ZoneTexte 9">
            <a:extLst>
              <a:ext uri="{FF2B5EF4-FFF2-40B4-BE49-F238E27FC236}">
                <a16:creationId xmlns:a16="http://schemas.microsoft.com/office/drawing/2014/main" id="{61E03804-A3CE-E1CA-807B-084E3B0C036C}"/>
              </a:ext>
            </a:extLst>
          </p:cNvPr>
          <p:cNvSpPr txBox="1"/>
          <p:nvPr/>
        </p:nvSpPr>
        <p:spPr>
          <a:xfrm>
            <a:off x="737969" y="6302381"/>
            <a:ext cx="11256566" cy="738664"/>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Pour les cyclistes habituels, l’amélioration des infrastructures cyclables </a:t>
            </a:r>
            <a:r>
              <a:rPr lang="fr-FR" sz="1400">
                <a:solidFill>
                  <a:srgbClr val="626A77"/>
                </a:solidFill>
                <a:latin typeface="Poppins" panose="00000500000000000000" pitchFamily="2" charset="0"/>
                <a:cs typeface="Poppins" panose="00000500000000000000" pitchFamily="2" charset="0"/>
              </a:rPr>
              <a:t>est</a:t>
            </a:r>
            <a:r>
              <a:rPr lang="fr-FR" sz="1400" dirty="0">
                <a:solidFill>
                  <a:srgbClr val="626A77"/>
                </a:solidFill>
                <a:latin typeface="Poppins" panose="00000500000000000000" pitchFamily="2" charset="0"/>
                <a:cs typeface="Poppins" panose="00000500000000000000" pitchFamily="2" charset="0"/>
              </a:rPr>
              <a:t> la grande priorité. </a:t>
            </a:r>
            <a:r>
              <a:rPr lang="fr-FR" sz="1400">
                <a:solidFill>
                  <a:srgbClr val="626A77"/>
                </a:solidFill>
                <a:latin typeface="Poppins" panose="00000500000000000000" pitchFamily="2" charset="0"/>
                <a:cs typeface="Poppins" panose="00000500000000000000" pitchFamily="2" charset="0"/>
              </a:rPr>
              <a:t>Les mesures </a:t>
            </a:r>
            <a:r>
              <a:rPr lang="fr-FR" sz="1400" dirty="0">
                <a:solidFill>
                  <a:srgbClr val="626A77"/>
                </a:solidFill>
                <a:latin typeface="Poppins" panose="00000500000000000000" pitchFamily="2" charset="0"/>
                <a:cs typeface="Poppins" panose="00000500000000000000" pitchFamily="2" charset="0"/>
              </a:rPr>
              <a:t>de confort et </a:t>
            </a:r>
            <a:r>
              <a:rPr lang="fr-FR" sz="1400">
                <a:solidFill>
                  <a:srgbClr val="626A77"/>
                </a:solidFill>
                <a:latin typeface="Poppins" panose="00000500000000000000" pitchFamily="2" charset="0"/>
                <a:cs typeface="Poppins" panose="00000500000000000000" pitchFamily="2" charset="0"/>
              </a:rPr>
              <a:t>d’équipement </a:t>
            </a:r>
            <a:r>
              <a:rPr lang="fr-FR" sz="1400" dirty="0">
                <a:solidFill>
                  <a:srgbClr val="626A77"/>
                </a:solidFill>
                <a:latin typeface="Poppins" panose="00000500000000000000" pitchFamily="2" charset="0"/>
                <a:cs typeface="Poppins" panose="00000500000000000000" pitchFamily="2" charset="0"/>
              </a:rPr>
              <a:t>sont plus </a:t>
            </a:r>
            <a:r>
              <a:rPr lang="fr-FR" sz="1400">
                <a:solidFill>
                  <a:srgbClr val="626A77"/>
                </a:solidFill>
                <a:latin typeface="Poppins" panose="00000500000000000000" pitchFamily="2" charset="0"/>
                <a:cs typeface="Poppins" panose="00000500000000000000" pitchFamily="2" charset="0"/>
              </a:rPr>
              <a:t>mises</a:t>
            </a:r>
            <a:r>
              <a:rPr lang="fr-FR" sz="1400" dirty="0">
                <a:solidFill>
                  <a:srgbClr val="626A77"/>
                </a:solidFill>
                <a:latin typeface="Poppins" panose="00000500000000000000" pitchFamily="2" charset="0"/>
                <a:cs typeface="Poppins" panose="00000500000000000000" pitchFamily="2" charset="0"/>
              </a:rPr>
              <a:t> en avant par les pratiquants que par les automobilistes (25% contre 10%). Près d’un tiers des usagers ne </a:t>
            </a:r>
            <a:r>
              <a:rPr lang="fr-FR" sz="1400">
                <a:solidFill>
                  <a:srgbClr val="626A77"/>
                </a:solidFill>
                <a:latin typeface="Poppins" panose="00000500000000000000" pitchFamily="2" charset="0"/>
                <a:cs typeface="Poppins" panose="00000500000000000000" pitchFamily="2" charset="0"/>
              </a:rPr>
              <a:t>bénéficie</a:t>
            </a:r>
            <a:r>
              <a:rPr lang="fr-FR" sz="1400" dirty="0">
                <a:solidFill>
                  <a:srgbClr val="626A77"/>
                </a:solidFill>
                <a:latin typeface="Poppins" panose="00000500000000000000" pitchFamily="2" charset="0"/>
                <a:cs typeface="Poppins" panose="00000500000000000000" pitchFamily="2" charset="0"/>
              </a:rPr>
              <a:t> pas du FMD à ce jour. La tendance </a:t>
            </a:r>
            <a:r>
              <a:rPr lang="fr-FR" sz="1400">
                <a:solidFill>
                  <a:srgbClr val="626A77"/>
                </a:solidFill>
                <a:latin typeface="Poppins" panose="00000500000000000000" pitchFamily="2" charset="0"/>
                <a:cs typeface="Poppins" panose="00000500000000000000" pitchFamily="2" charset="0"/>
              </a:rPr>
              <a:t>est</a:t>
            </a:r>
            <a:r>
              <a:rPr lang="fr-FR" sz="1400" dirty="0">
                <a:solidFill>
                  <a:srgbClr val="626A77"/>
                </a:solidFill>
                <a:latin typeface="Poppins" panose="00000500000000000000" pitchFamily="2" charset="0"/>
                <a:cs typeface="Poppins" panose="00000500000000000000" pitchFamily="2" charset="0"/>
              </a:rPr>
              <a:t> particulièrement marquée sur les sites administratifs.</a:t>
            </a:r>
          </a:p>
        </p:txBody>
      </p:sp>
      <p:grpSp>
        <p:nvGrpSpPr>
          <p:cNvPr id="6" name="Groupe 5">
            <a:extLst>
              <a:ext uri="{FF2B5EF4-FFF2-40B4-BE49-F238E27FC236}">
                <a16:creationId xmlns:a16="http://schemas.microsoft.com/office/drawing/2014/main" id="{186600D6-B65E-4EEA-9BF2-B74490845755}"/>
              </a:ext>
            </a:extLst>
          </p:cNvPr>
          <p:cNvGrpSpPr/>
          <p:nvPr/>
        </p:nvGrpSpPr>
        <p:grpSpPr>
          <a:xfrm>
            <a:off x="11874540" y="180300"/>
            <a:ext cx="1006813" cy="788006"/>
            <a:chOff x="10748363" y="213049"/>
            <a:chExt cx="1006813" cy="788006"/>
          </a:xfrm>
        </p:grpSpPr>
        <p:pic>
          <p:nvPicPr>
            <p:cNvPr id="11" name="Image 10">
              <a:extLst>
                <a:ext uri="{FF2B5EF4-FFF2-40B4-BE49-F238E27FC236}">
                  <a16:creationId xmlns:a16="http://schemas.microsoft.com/office/drawing/2014/main" id="{E98DC263-DCA6-4E8E-EFFA-6483512158CA}"/>
                </a:ext>
              </a:extLst>
            </p:cNvPr>
            <p:cNvPicPr>
              <a:picLocks noChangeAspect="1"/>
            </p:cNvPicPr>
            <p:nvPr/>
          </p:nvPicPr>
          <p:blipFill>
            <a:blip r:embed="rId9"/>
            <a:stretch>
              <a:fillRect/>
            </a:stretch>
          </p:blipFill>
          <p:spPr>
            <a:xfrm>
              <a:off x="10748363" y="213049"/>
              <a:ext cx="1006813" cy="788006"/>
            </a:xfrm>
            <a:prstGeom prst="rect">
              <a:avLst/>
            </a:prstGeom>
          </p:spPr>
        </p:pic>
        <p:sp>
          <p:nvSpPr>
            <p:cNvPr id="12" name="ZoneTexte 11">
              <a:extLst>
                <a:ext uri="{FF2B5EF4-FFF2-40B4-BE49-F238E27FC236}">
                  <a16:creationId xmlns:a16="http://schemas.microsoft.com/office/drawing/2014/main" id="{D34DB25C-3D30-46D8-43FE-3BDD02E0DBD9}"/>
                </a:ext>
              </a:extLst>
            </p:cNvPr>
            <p:cNvSpPr txBox="1"/>
            <p:nvPr/>
          </p:nvSpPr>
          <p:spPr>
            <a:xfrm>
              <a:off x="10964544" y="279573"/>
              <a:ext cx="656081" cy="553998"/>
            </a:xfrm>
            <a:prstGeom prst="rect">
              <a:avLst/>
            </a:prstGeom>
            <a:noFill/>
          </p:spPr>
          <p:txBody>
            <a:bodyPr wrap="square" rtlCol="0">
              <a:spAutoFit/>
            </a:bodyPr>
            <a:lstStyle/>
            <a:p>
              <a:pPr algn="ctr"/>
              <a:r>
                <a:rPr lang="fr-FR" b="1" dirty="0">
                  <a:solidFill>
                    <a:srgbClr val="44BC9A"/>
                  </a:solidFill>
                  <a:latin typeface="Poppins" panose="00000500000000000000" pitchFamily="2" charset="0"/>
                  <a:cs typeface="Poppins" panose="00000500000000000000" pitchFamily="2" charset="0"/>
                </a:rPr>
                <a:t>7</a:t>
              </a:r>
            </a:p>
            <a:p>
              <a:pPr algn="ctr"/>
              <a:r>
                <a:rPr lang="fr-FR" sz="1200" b="1" dirty="0">
                  <a:solidFill>
                    <a:srgbClr val="44BC9A"/>
                  </a:solidFill>
                  <a:latin typeface="Poppins" panose="00000500000000000000" pitchFamily="2" charset="0"/>
                  <a:cs typeface="Poppins" panose="00000500000000000000" pitchFamily="2" charset="0"/>
                </a:rPr>
                <a:t>sites</a:t>
              </a:r>
            </a:p>
          </p:txBody>
        </p:sp>
      </p:gr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980009" y="-114328"/>
            <a:ext cx="4315428" cy="876422"/>
          </a:xfrm>
          <a:prstGeom prst="rect">
            <a:avLst/>
          </a:prstGeom>
        </p:spPr>
      </p:pic>
      <p:pic>
        <p:nvPicPr>
          <p:cNvPr id="5" name="New picture"/>
          <p:cNvPicPr/>
          <p:nvPr/>
        </p:nvPicPr>
        <p:blipFill>
          <a:blip r:embed="rId5"/>
          <a:stretch>
            <a:fillRect/>
          </a:stretch>
        </p:blipFill>
        <p:spPr>
          <a:xfrm>
            <a:off x="1152525" y="85725"/>
            <a:ext cx="7763959" cy="476317"/>
          </a:xfrm>
          <a:prstGeom prst="rect">
            <a:avLst/>
          </a:prstGeom>
        </p:spPr>
      </p:pic>
      <p:pic>
        <p:nvPicPr>
          <p:cNvPr id="6" name="New picture"/>
          <p:cNvPicPr/>
          <p:nvPr/>
        </p:nvPicPr>
        <p:blipFill>
          <a:blip r:embed="rId6"/>
          <a:stretch>
            <a:fillRect/>
          </a:stretch>
        </p:blipFill>
        <p:spPr>
          <a:xfrm>
            <a:off x="259929" y="766534"/>
            <a:ext cx="13003440" cy="4020111"/>
          </a:xfrm>
          <a:prstGeom prst="rect">
            <a:avLst/>
          </a:prstGeom>
        </p:spPr>
      </p:pic>
      <p:sp>
        <p:nvSpPr>
          <p:cNvPr id="12" name="ZoneTexte 11">
            <a:extLst>
              <a:ext uri="{FF2B5EF4-FFF2-40B4-BE49-F238E27FC236}">
                <a16:creationId xmlns:a16="http://schemas.microsoft.com/office/drawing/2014/main" id="{6AE1C73B-24D3-EF76-74F3-03A65A6B278F}"/>
              </a:ext>
            </a:extLst>
          </p:cNvPr>
          <p:cNvSpPr txBox="1"/>
          <p:nvPr/>
        </p:nvSpPr>
        <p:spPr>
          <a:xfrm>
            <a:off x="428685" y="5029959"/>
            <a:ext cx="4538499" cy="523220"/>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Peu de variations par rapport à la population </a:t>
            </a:r>
            <a:r>
              <a:rPr lang="fr-FR" sz="1400">
                <a:solidFill>
                  <a:srgbClr val="626A77"/>
                </a:solidFill>
                <a:latin typeface="Poppins" panose="00000500000000000000" pitchFamily="2" charset="0"/>
                <a:cs typeface="Poppins" panose="00000500000000000000" pitchFamily="2" charset="0"/>
              </a:rPr>
              <a:t>totale</a:t>
            </a:r>
            <a:r>
              <a:rPr lang="fr-FR" sz="1400" dirty="0">
                <a:solidFill>
                  <a:srgbClr val="626A77"/>
                </a:solidFill>
                <a:latin typeface="Poppins" panose="00000500000000000000" pitchFamily="2" charset="0"/>
                <a:cs typeface="Poppins" panose="00000500000000000000" pitchFamily="2" charset="0"/>
              </a:rPr>
              <a:t> des répondants</a:t>
            </a:r>
          </a:p>
        </p:txBody>
      </p:sp>
      <p:pic>
        <p:nvPicPr>
          <p:cNvPr id="13" name="Image 12">
            <a:extLst>
              <a:ext uri="{FF2B5EF4-FFF2-40B4-BE49-F238E27FC236}">
                <a16:creationId xmlns:a16="http://schemas.microsoft.com/office/drawing/2014/main" id="{4E5CE849-5BDE-384C-6D8F-FA9F63FDEE2E}"/>
              </a:ext>
            </a:extLst>
          </p:cNvPr>
          <p:cNvPicPr>
            <a:picLocks noChangeAspect="1"/>
          </p:cNvPicPr>
          <p:nvPr/>
        </p:nvPicPr>
        <p:blipFill>
          <a:blip r:embed="rId7"/>
          <a:stretch>
            <a:fillRect/>
          </a:stretch>
        </p:blipFill>
        <p:spPr>
          <a:xfrm>
            <a:off x="5804545" y="2968094"/>
            <a:ext cx="7035269" cy="4251008"/>
          </a:xfrm>
          <a:prstGeom prst="rect">
            <a:avLst/>
          </a:prstGeom>
          <a:effectLst>
            <a:outerShdw blurRad="50800" dist="38100" dir="2700000" algn="tl" rotWithShape="0">
              <a:prstClr val="black">
                <a:alpha val="40000"/>
              </a:prstClr>
            </a:outerShdw>
          </a:effectLst>
        </p:spPr>
      </p:pic>
      <p:pic>
        <p:nvPicPr>
          <p:cNvPr id="14" name="Image 13">
            <a:extLst>
              <a:ext uri="{FF2B5EF4-FFF2-40B4-BE49-F238E27FC236}">
                <a16:creationId xmlns:a16="http://schemas.microsoft.com/office/drawing/2014/main" id="{1A8F6039-4AAD-8C09-ACE3-0BA47269D37B}"/>
              </a:ext>
            </a:extLst>
          </p:cNvPr>
          <p:cNvPicPr>
            <a:picLocks noChangeAspect="1"/>
          </p:cNvPicPr>
          <p:nvPr/>
        </p:nvPicPr>
        <p:blipFill>
          <a:blip r:embed="rId8"/>
          <a:stretch>
            <a:fillRect/>
          </a:stretch>
        </p:blipFill>
        <p:spPr>
          <a:xfrm>
            <a:off x="11874540" y="149038"/>
            <a:ext cx="965274" cy="847843"/>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419100" y="1438275"/>
            <a:ext cx="12212755" cy="4458322"/>
          </a:xfrm>
          <a:prstGeom prst="rect">
            <a:avLst/>
          </a:prstGeom>
        </p:spPr>
      </p:pic>
      <p:sp>
        <p:nvSpPr>
          <p:cNvPr id="6" name="ZoneTexte 5">
            <a:extLst>
              <a:ext uri="{FF2B5EF4-FFF2-40B4-BE49-F238E27FC236}">
                <a16:creationId xmlns:a16="http://schemas.microsoft.com/office/drawing/2014/main" id="{415B9647-10F3-7CDD-883A-850A0BD7DF1C}"/>
              </a:ext>
            </a:extLst>
          </p:cNvPr>
          <p:cNvSpPr txBox="1"/>
          <p:nvPr/>
        </p:nvSpPr>
        <p:spPr>
          <a:xfrm>
            <a:off x="763984" y="6105872"/>
            <a:ext cx="11256566" cy="738664"/>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La répartition par type d’emploi ne connait pas de corrélation particulière avec le site d’appartenance. Outre le centre technique qui ne compte aucun contractuel (répondant) et 22% de stagiaire et apprentis, on observe une répartition très similaire à la population d’ensemble pour chacun des sites.</a:t>
            </a:r>
          </a:p>
        </p:txBody>
      </p:sp>
      <p:sp>
        <p:nvSpPr>
          <p:cNvPr id="7" name="ZoneTexte 6">
            <a:extLst>
              <a:ext uri="{FF2B5EF4-FFF2-40B4-BE49-F238E27FC236}">
                <a16:creationId xmlns:a16="http://schemas.microsoft.com/office/drawing/2014/main" id="{7BBFEC4E-C32B-14E1-1657-3785B85D7A86}"/>
              </a:ext>
            </a:extLst>
          </p:cNvPr>
          <p:cNvSpPr txBox="1"/>
          <p:nvPr/>
        </p:nvSpPr>
        <p:spPr>
          <a:xfrm>
            <a:off x="1123950" y="100369"/>
            <a:ext cx="4621309" cy="461665"/>
          </a:xfrm>
          <a:prstGeom prst="rect">
            <a:avLst/>
          </a:prstGeom>
          <a:noFill/>
        </p:spPr>
        <p:txBody>
          <a:bodyPr wrap="square" rtlCol="0">
            <a:spAutoFit/>
          </a:bodyPr>
          <a:lstStyle/>
          <a:p>
            <a:r>
              <a:rPr lang="fr-FR" sz="2400" u="sng" dirty="0">
                <a:solidFill>
                  <a:srgbClr val="626A77"/>
                </a:solidFill>
                <a:latin typeface="Poppins" panose="00000500000000000000" pitchFamily="2" charset="0"/>
                <a:cs typeface="Poppins" panose="00000500000000000000" pitchFamily="2" charset="0"/>
              </a:rPr>
              <a:t>SATISTIQUES DESCRIPTIVES</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ew picture"/>
          <p:cNvPicPr/>
          <p:nvPr/>
        </p:nvPicPr>
        <p:blipFill>
          <a:blip r:embed="rId2"/>
          <a:stretch>
            <a:fillRect/>
          </a:stretch>
        </p:blipFill>
        <p:spPr>
          <a:xfrm>
            <a:off x="857370" y="-140414"/>
            <a:ext cx="4315428" cy="876422"/>
          </a:xfrm>
          <a:prstGeom prst="rect">
            <a:avLst/>
          </a:prstGeom>
        </p:spPr>
      </p:pic>
      <p:pic>
        <p:nvPicPr>
          <p:cNvPr id="2" name="New picture"/>
          <p:cNvPicPr/>
          <p:nvPr/>
        </p:nvPicPr>
        <p:blipFill>
          <a:blip r:embed="rId3"/>
          <a:stretch>
            <a:fillRect/>
          </a:stretch>
        </p:blipFill>
        <p:spPr>
          <a:xfrm>
            <a:off x="12020550" y="5962650"/>
            <a:ext cx="819264" cy="1333686"/>
          </a:xfrm>
          <a:prstGeom prst="rect">
            <a:avLst/>
          </a:prstGeom>
        </p:spPr>
      </p:pic>
      <p:pic>
        <p:nvPicPr>
          <p:cNvPr id="3" name="New picture"/>
          <p:cNvPicPr/>
          <p:nvPr/>
        </p:nvPicPr>
        <p:blipFill>
          <a:blip r:embed="rId4"/>
          <a:stretch>
            <a:fillRect/>
          </a:stretch>
        </p:blipFill>
        <p:spPr>
          <a:xfrm>
            <a:off x="0" y="0"/>
            <a:ext cx="857370" cy="847843"/>
          </a:xfrm>
          <a:prstGeom prst="rect">
            <a:avLst/>
          </a:prstGeom>
        </p:spPr>
      </p:pic>
      <p:pic>
        <p:nvPicPr>
          <p:cNvPr id="5" name="New picture"/>
          <p:cNvPicPr/>
          <p:nvPr/>
        </p:nvPicPr>
        <p:blipFill>
          <a:blip r:embed="rId5"/>
          <a:stretch>
            <a:fillRect/>
          </a:stretch>
        </p:blipFill>
        <p:spPr>
          <a:xfrm>
            <a:off x="1152525" y="85725"/>
            <a:ext cx="7763959" cy="476317"/>
          </a:xfrm>
          <a:prstGeom prst="rect">
            <a:avLst/>
          </a:prstGeom>
        </p:spPr>
      </p:pic>
      <p:pic>
        <p:nvPicPr>
          <p:cNvPr id="6" name="New picture"/>
          <p:cNvPicPr/>
          <p:nvPr/>
        </p:nvPicPr>
        <p:blipFill>
          <a:blip r:embed="rId6"/>
          <a:stretch>
            <a:fillRect/>
          </a:stretch>
        </p:blipFill>
        <p:spPr>
          <a:xfrm>
            <a:off x="-163626" y="909974"/>
            <a:ext cx="13003440" cy="4020111"/>
          </a:xfrm>
          <a:prstGeom prst="rect">
            <a:avLst/>
          </a:prstGeom>
        </p:spPr>
      </p:pic>
      <p:pic>
        <p:nvPicPr>
          <p:cNvPr id="16" name="Image 15">
            <a:extLst>
              <a:ext uri="{FF2B5EF4-FFF2-40B4-BE49-F238E27FC236}">
                <a16:creationId xmlns:a16="http://schemas.microsoft.com/office/drawing/2014/main" id="{AD1351D1-6D58-CB2A-F494-320832FA79D3}"/>
              </a:ext>
            </a:extLst>
          </p:cNvPr>
          <p:cNvPicPr>
            <a:picLocks noChangeAspect="1"/>
          </p:cNvPicPr>
          <p:nvPr/>
        </p:nvPicPr>
        <p:blipFill>
          <a:blip r:embed="rId7"/>
          <a:stretch>
            <a:fillRect/>
          </a:stretch>
        </p:blipFill>
        <p:spPr>
          <a:xfrm>
            <a:off x="6092577" y="2815725"/>
            <a:ext cx="6840906" cy="4454749"/>
          </a:xfrm>
          <a:prstGeom prst="rect">
            <a:avLst/>
          </a:prstGeom>
        </p:spPr>
      </p:pic>
      <p:sp>
        <p:nvSpPr>
          <p:cNvPr id="17" name="ZoneTexte 16">
            <a:extLst>
              <a:ext uri="{FF2B5EF4-FFF2-40B4-BE49-F238E27FC236}">
                <a16:creationId xmlns:a16="http://schemas.microsoft.com/office/drawing/2014/main" id="{DFF1BD4E-2D95-8FEB-A078-EFCAA5B0066F}"/>
              </a:ext>
            </a:extLst>
          </p:cNvPr>
          <p:cNvSpPr txBox="1"/>
          <p:nvPr/>
        </p:nvSpPr>
        <p:spPr>
          <a:xfrm>
            <a:off x="428685" y="5029959"/>
            <a:ext cx="4538499" cy="523220"/>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Peu de variations par rapport à la population </a:t>
            </a:r>
            <a:r>
              <a:rPr lang="fr-FR" sz="1400">
                <a:solidFill>
                  <a:srgbClr val="626A77"/>
                </a:solidFill>
                <a:latin typeface="Poppins" panose="00000500000000000000" pitchFamily="2" charset="0"/>
                <a:cs typeface="Poppins" panose="00000500000000000000" pitchFamily="2" charset="0"/>
              </a:rPr>
              <a:t>totale</a:t>
            </a:r>
            <a:r>
              <a:rPr lang="fr-FR" sz="1400" dirty="0">
                <a:solidFill>
                  <a:srgbClr val="626A77"/>
                </a:solidFill>
                <a:latin typeface="Poppins" panose="00000500000000000000" pitchFamily="2" charset="0"/>
                <a:cs typeface="Poppins" panose="00000500000000000000" pitchFamily="2" charset="0"/>
              </a:rPr>
              <a:t> des répondants</a:t>
            </a:r>
          </a:p>
        </p:txBody>
      </p:sp>
      <p:pic>
        <p:nvPicPr>
          <p:cNvPr id="18" name="Image 17">
            <a:extLst>
              <a:ext uri="{FF2B5EF4-FFF2-40B4-BE49-F238E27FC236}">
                <a16:creationId xmlns:a16="http://schemas.microsoft.com/office/drawing/2014/main" id="{FCA3A9E3-D5BB-3F4C-720A-47DBEA21BEBD}"/>
              </a:ext>
            </a:extLst>
          </p:cNvPr>
          <p:cNvPicPr>
            <a:picLocks noChangeAspect="1"/>
          </p:cNvPicPr>
          <p:nvPr/>
        </p:nvPicPr>
        <p:blipFill>
          <a:blip r:embed="rId8"/>
          <a:stretch>
            <a:fillRect/>
          </a:stretch>
        </p:blipFill>
        <p:spPr>
          <a:xfrm>
            <a:off x="11932339" y="121234"/>
            <a:ext cx="965274" cy="855119"/>
          </a:xfrm>
          <a:prstGeom prst="rect">
            <a:avLst/>
          </a:prstGeom>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9525" y="847725"/>
            <a:ext cx="13041545" cy="2295846"/>
          </a:xfrm>
          <a:prstGeom prst="rect">
            <a:avLst/>
          </a:prstGeom>
        </p:spPr>
      </p:pic>
      <p:pic>
        <p:nvPicPr>
          <p:cNvPr id="5" name="New picture"/>
          <p:cNvPicPr/>
          <p:nvPr/>
        </p:nvPicPr>
        <p:blipFill>
          <a:blip r:embed="rId5"/>
          <a:stretch>
            <a:fillRect/>
          </a:stretch>
        </p:blipFill>
        <p:spPr>
          <a:xfrm>
            <a:off x="1143000" y="76200"/>
            <a:ext cx="9050013" cy="609685"/>
          </a:xfrm>
          <a:prstGeom prst="rect">
            <a:avLst/>
          </a:prstGeom>
        </p:spPr>
      </p:pic>
      <p:pic>
        <p:nvPicPr>
          <p:cNvPr id="6" name="New picture"/>
          <p:cNvPicPr/>
          <p:nvPr/>
        </p:nvPicPr>
        <p:blipFill>
          <a:blip r:embed="rId6"/>
          <a:stretch>
            <a:fillRect/>
          </a:stretch>
        </p:blipFill>
        <p:spPr>
          <a:xfrm>
            <a:off x="5610225" y="3276600"/>
            <a:ext cx="3229426" cy="847843"/>
          </a:xfrm>
          <a:prstGeom prst="rect">
            <a:avLst/>
          </a:prstGeom>
        </p:spPr>
      </p:pic>
      <p:pic>
        <p:nvPicPr>
          <p:cNvPr id="7" name="New picture"/>
          <p:cNvPicPr/>
          <p:nvPr/>
        </p:nvPicPr>
        <p:blipFill>
          <a:blip r:embed="rId7"/>
          <a:stretch>
            <a:fillRect/>
          </a:stretch>
        </p:blipFill>
        <p:spPr>
          <a:xfrm>
            <a:off x="1143000" y="3533775"/>
            <a:ext cx="11726912" cy="781159"/>
          </a:xfrm>
          <a:prstGeom prst="rect">
            <a:avLst/>
          </a:prstGeom>
        </p:spPr>
      </p:pic>
      <p:pic>
        <p:nvPicPr>
          <p:cNvPr id="8" name="New picture"/>
          <p:cNvPicPr/>
          <p:nvPr/>
        </p:nvPicPr>
        <p:blipFill>
          <a:blip r:embed="rId8"/>
          <a:stretch>
            <a:fillRect/>
          </a:stretch>
        </p:blipFill>
        <p:spPr>
          <a:xfrm>
            <a:off x="7316713" y="-142571"/>
            <a:ext cx="3229426" cy="847843"/>
          </a:xfrm>
          <a:prstGeom prst="rect">
            <a:avLst/>
          </a:prstGeom>
        </p:spPr>
      </p:pic>
      <p:pic>
        <p:nvPicPr>
          <p:cNvPr id="9" name="New picture"/>
          <p:cNvPicPr/>
          <p:nvPr/>
        </p:nvPicPr>
        <p:blipFill>
          <a:blip r:embed="rId9"/>
          <a:stretch>
            <a:fillRect/>
          </a:stretch>
        </p:blipFill>
        <p:spPr>
          <a:xfrm>
            <a:off x="257175" y="4314825"/>
            <a:ext cx="12517598" cy="2638793"/>
          </a:xfrm>
          <a:prstGeom prst="rect">
            <a:avLst/>
          </a:prstGeom>
        </p:spPr>
      </p:pic>
      <p:pic>
        <p:nvPicPr>
          <p:cNvPr id="10" name="Image 9">
            <a:extLst>
              <a:ext uri="{FF2B5EF4-FFF2-40B4-BE49-F238E27FC236}">
                <a16:creationId xmlns:a16="http://schemas.microsoft.com/office/drawing/2014/main" id="{0058CB5F-323C-B406-B5A9-794329870E9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7192" y="5875781"/>
            <a:ext cx="701027" cy="166731"/>
          </a:xfrm>
          <a:prstGeom prst="rect">
            <a:avLst/>
          </a:prstGeom>
        </p:spPr>
      </p:pic>
      <p:pic>
        <p:nvPicPr>
          <p:cNvPr id="13" name="Image 12">
            <a:extLst>
              <a:ext uri="{FF2B5EF4-FFF2-40B4-BE49-F238E27FC236}">
                <a16:creationId xmlns:a16="http://schemas.microsoft.com/office/drawing/2014/main" id="{9D651D3B-5342-06A7-9AAE-997FEE4741F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00289" y="5709050"/>
            <a:ext cx="701027" cy="166731"/>
          </a:xfrm>
          <a:prstGeom prst="rect">
            <a:avLst/>
          </a:prstGeom>
        </p:spPr>
      </p:pic>
      <p:pic>
        <p:nvPicPr>
          <p:cNvPr id="15" name="Image 14">
            <a:extLst>
              <a:ext uri="{FF2B5EF4-FFF2-40B4-BE49-F238E27FC236}">
                <a16:creationId xmlns:a16="http://schemas.microsoft.com/office/drawing/2014/main" id="{0310F374-8B40-A02D-0B4C-C76551D1B89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96433" y="5709050"/>
            <a:ext cx="701027" cy="166731"/>
          </a:xfrm>
          <a:prstGeom prst="rect">
            <a:avLst/>
          </a:prstGeom>
        </p:spPr>
      </p:pic>
      <p:pic>
        <p:nvPicPr>
          <p:cNvPr id="18" name="Image 17">
            <a:extLst>
              <a:ext uri="{FF2B5EF4-FFF2-40B4-BE49-F238E27FC236}">
                <a16:creationId xmlns:a16="http://schemas.microsoft.com/office/drawing/2014/main" id="{06CD5635-E87A-CD86-52AB-B5E8A4005D4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43000" y="2246732"/>
            <a:ext cx="701027" cy="166731"/>
          </a:xfrm>
          <a:prstGeom prst="rect">
            <a:avLst/>
          </a:prstGeom>
        </p:spPr>
      </p:pic>
      <p:grpSp>
        <p:nvGrpSpPr>
          <p:cNvPr id="11" name="Groupe 10">
            <a:extLst>
              <a:ext uri="{FF2B5EF4-FFF2-40B4-BE49-F238E27FC236}">
                <a16:creationId xmlns:a16="http://schemas.microsoft.com/office/drawing/2014/main" id="{38D0E8C8-F2C3-14AD-FC45-D8AF2DC5AF32}"/>
              </a:ext>
            </a:extLst>
          </p:cNvPr>
          <p:cNvGrpSpPr/>
          <p:nvPr/>
        </p:nvGrpSpPr>
        <p:grpSpPr>
          <a:xfrm>
            <a:off x="11874540" y="180300"/>
            <a:ext cx="1006813" cy="788006"/>
            <a:chOff x="10748363" y="213049"/>
            <a:chExt cx="1006813" cy="788006"/>
          </a:xfrm>
        </p:grpSpPr>
        <p:pic>
          <p:nvPicPr>
            <p:cNvPr id="12" name="Image 11">
              <a:extLst>
                <a:ext uri="{FF2B5EF4-FFF2-40B4-BE49-F238E27FC236}">
                  <a16:creationId xmlns:a16="http://schemas.microsoft.com/office/drawing/2014/main" id="{EB76E650-E15A-1E35-F75F-379DB45F62CC}"/>
                </a:ext>
              </a:extLst>
            </p:cNvPr>
            <p:cNvPicPr>
              <a:picLocks noChangeAspect="1"/>
            </p:cNvPicPr>
            <p:nvPr/>
          </p:nvPicPr>
          <p:blipFill>
            <a:blip r:embed="rId11"/>
            <a:stretch>
              <a:fillRect/>
            </a:stretch>
          </p:blipFill>
          <p:spPr>
            <a:xfrm>
              <a:off x="10748363" y="213049"/>
              <a:ext cx="1006813" cy="788006"/>
            </a:xfrm>
            <a:prstGeom prst="rect">
              <a:avLst/>
            </a:prstGeom>
          </p:spPr>
        </p:pic>
        <p:sp>
          <p:nvSpPr>
            <p:cNvPr id="14" name="ZoneTexte 13">
              <a:extLst>
                <a:ext uri="{FF2B5EF4-FFF2-40B4-BE49-F238E27FC236}">
                  <a16:creationId xmlns:a16="http://schemas.microsoft.com/office/drawing/2014/main" id="{D38D3C17-0904-BD17-CFF3-DCB281D648BE}"/>
                </a:ext>
              </a:extLst>
            </p:cNvPr>
            <p:cNvSpPr txBox="1"/>
            <p:nvPr/>
          </p:nvSpPr>
          <p:spPr>
            <a:xfrm>
              <a:off x="10964544" y="279573"/>
              <a:ext cx="656081" cy="553998"/>
            </a:xfrm>
            <a:prstGeom prst="rect">
              <a:avLst/>
            </a:prstGeom>
            <a:noFill/>
          </p:spPr>
          <p:txBody>
            <a:bodyPr wrap="square" rtlCol="0">
              <a:spAutoFit/>
            </a:bodyPr>
            <a:lstStyle/>
            <a:p>
              <a:pPr algn="ctr"/>
              <a:r>
                <a:rPr lang="fr-FR" b="1" dirty="0">
                  <a:solidFill>
                    <a:srgbClr val="44BC9A"/>
                  </a:solidFill>
                  <a:latin typeface="Poppins" panose="00000500000000000000" pitchFamily="2" charset="0"/>
                  <a:cs typeface="Poppins" panose="00000500000000000000" pitchFamily="2" charset="0"/>
                </a:rPr>
                <a:t>7</a:t>
              </a:r>
            </a:p>
            <a:p>
              <a:pPr algn="ctr"/>
              <a:r>
                <a:rPr lang="fr-FR" sz="1200" b="1" dirty="0">
                  <a:solidFill>
                    <a:srgbClr val="44BC9A"/>
                  </a:solidFill>
                  <a:latin typeface="Poppins" panose="00000500000000000000" pitchFamily="2" charset="0"/>
                  <a:cs typeface="Poppins" panose="00000500000000000000" pitchFamily="2" charset="0"/>
                </a:rPr>
                <a:t>sites</a:t>
              </a:r>
            </a:p>
          </p:txBody>
        </p:sp>
      </p:gr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25">
            <a:extLst>
              <a:ext uri="{FF2B5EF4-FFF2-40B4-BE49-F238E27FC236}">
                <a16:creationId xmlns:a16="http://schemas.microsoft.com/office/drawing/2014/main" id="{A32A9AA4-71F8-C6A3-8515-10E433C79247}"/>
              </a:ext>
            </a:extLst>
          </p:cNvPr>
          <p:cNvPicPr>
            <a:picLocks noChangeAspect="1"/>
          </p:cNvPicPr>
          <p:nvPr/>
        </p:nvPicPr>
        <p:blipFill>
          <a:blip r:embed="rId2"/>
          <a:stretch>
            <a:fillRect/>
          </a:stretch>
        </p:blipFill>
        <p:spPr>
          <a:xfrm>
            <a:off x="1648766" y="1055664"/>
            <a:ext cx="9751718" cy="5731322"/>
          </a:xfrm>
          <a:prstGeom prst="rect">
            <a:avLst/>
          </a:prstGeom>
        </p:spPr>
      </p:pic>
      <p:pic>
        <p:nvPicPr>
          <p:cNvPr id="2" name="New picture"/>
          <p:cNvPicPr/>
          <p:nvPr/>
        </p:nvPicPr>
        <p:blipFill>
          <a:blip r:embed="rId3"/>
          <a:stretch>
            <a:fillRect/>
          </a:stretch>
        </p:blipFill>
        <p:spPr>
          <a:xfrm>
            <a:off x="12020550" y="5962650"/>
            <a:ext cx="819264" cy="1333686"/>
          </a:xfrm>
          <a:prstGeom prst="rect">
            <a:avLst/>
          </a:prstGeom>
        </p:spPr>
      </p:pic>
      <p:pic>
        <p:nvPicPr>
          <p:cNvPr id="3" name="New picture"/>
          <p:cNvPicPr/>
          <p:nvPr/>
        </p:nvPicPr>
        <p:blipFill>
          <a:blip r:embed="rId4"/>
          <a:stretch>
            <a:fillRect/>
          </a:stretch>
        </p:blipFill>
        <p:spPr>
          <a:xfrm>
            <a:off x="0" y="0"/>
            <a:ext cx="857370" cy="847843"/>
          </a:xfrm>
          <a:prstGeom prst="rect">
            <a:avLst/>
          </a:prstGeom>
        </p:spPr>
      </p:pic>
      <p:grpSp>
        <p:nvGrpSpPr>
          <p:cNvPr id="11" name="Groupe 10">
            <a:extLst>
              <a:ext uri="{FF2B5EF4-FFF2-40B4-BE49-F238E27FC236}">
                <a16:creationId xmlns:a16="http://schemas.microsoft.com/office/drawing/2014/main" id="{38D0E8C8-F2C3-14AD-FC45-D8AF2DC5AF32}"/>
              </a:ext>
            </a:extLst>
          </p:cNvPr>
          <p:cNvGrpSpPr/>
          <p:nvPr/>
        </p:nvGrpSpPr>
        <p:grpSpPr>
          <a:xfrm>
            <a:off x="11874540" y="180300"/>
            <a:ext cx="1006813" cy="788006"/>
            <a:chOff x="10748363" y="213049"/>
            <a:chExt cx="1006813" cy="788006"/>
          </a:xfrm>
        </p:grpSpPr>
        <p:pic>
          <p:nvPicPr>
            <p:cNvPr id="12" name="Image 11">
              <a:extLst>
                <a:ext uri="{FF2B5EF4-FFF2-40B4-BE49-F238E27FC236}">
                  <a16:creationId xmlns:a16="http://schemas.microsoft.com/office/drawing/2014/main" id="{EB76E650-E15A-1E35-F75F-379DB45F62CC}"/>
                </a:ext>
              </a:extLst>
            </p:cNvPr>
            <p:cNvPicPr>
              <a:picLocks noChangeAspect="1"/>
            </p:cNvPicPr>
            <p:nvPr/>
          </p:nvPicPr>
          <p:blipFill>
            <a:blip r:embed="rId5"/>
            <a:stretch>
              <a:fillRect/>
            </a:stretch>
          </p:blipFill>
          <p:spPr>
            <a:xfrm>
              <a:off x="10748363" y="213049"/>
              <a:ext cx="1006813" cy="788006"/>
            </a:xfrm>
            <a:prstGeom prst="rect">
              <a:avLst/>
            </a:prstGeom>
          </p:spPr>
        </p:pic>
        <p:sp>
          <p:nvSpPr>
            <p:cNvPr id="14" name="ZoneTexte 13">
              <a:extLst>
                <a:ext uri="{FF2B5EF4-FFF2-40B4-BE49-F238E27FC236}">
                  <a16:creationId xmlns:a16="http://schemas.microsoft.com/office/drawing/2014/main" id="{D38D3C17-0904-BD17-CFF3-DCB281D648BE}"/>
                </a:ext>
              </a:extLst>
            </p:cNvPr>
            <p:cNvSpPr txBox="1"/>
            <p:nvPr/>
          </p:nvSpPr>
          <p:spPr>
            <a:xfrm>
              <a:off x="10964544" y="279573"/>
              <a:ext cx="656081" cy="553998"/>
            </a:xfrm>
            <a:prstGeom prst="rect">
              <a:avLst/>
            </a:prstGeom>
            <a:noFill/>
          </p:spPr>
          <p:txBody>
            <a:bodyPr wrap="square" rtlCol="0">
              <a:spAutoFit/>
            </a:bodyPr>
            <a:lstStyle/>
            <a:p>
              <a:pPr algn="ctr"/>
              <a:r>
                <a:rPr lang="fr-FR" b="1" dirty="0">
                  <a:solidFill>
                    <a:srgbClr val="44BC9A"/>
                  </a:solidFill>
                  <a:latin typeface="Poppins" panose="00000500000000000000" pitchFamily="2" charset="0"/>
                  <a:cs typeface="Poppins" panose="00000500000000000000" pitchFamily="2" charset="0"/>
                </a:rPr>
                <a:t>7</a:t>
              </a:r>
            </a:p>
            <a:p>
              <a:pPr algn="ctr"/>
              <a:r>
                <a:rPr lang="fr-FR" sz="1200" b="1" dirty="0">
                  <a:solidFill>
                    <a:srgbClr val="44BC9A"/>
                  </a:solidFill>
                  <a:latin typeface="Poppins" panose="00000500000000000000" pitchFamily="2" charset="0"/>
                  <a:cs typeface="Poppins" panose="00000500000000000000" pitchFamily="2" charset="0"/>
                </a:rPr>
                <a:t>sites</a:t>
              </a:r>
            </a:p>
          </p:txBody>
        </p:sp>
      </p:grpSp>
      <p:sp>
        <p:nvSpPr>
          <p:cNvPr id="22" name="ZoneTexte 21">
            <a:extLst>
              <a:ext uri="{FF2B5EF4-FFF2-40B4-BE49-F238E27FC236}">
                <a16:creationId xmlns:a16="http://schemas.microsoft.com/office/drawing/2014/main" id="{A01AA325-4475-B295-2BCD-EB4427007387}"/>
              </a:ext>
            </a:extLst>
          </p:cNvPr>
          <p:cNvSpPr txBox="1"/>
          <p:nvPr/>
        </p:nvSpPr>
        <p:spPr>
          <a:xfrm>
            <a:off x="1124025" y="192886"/>
            <a:ext cx="8640960" cy="461665"/>
          </a:xfrm>
          <a:prstGeom prst="rect">
            <a:avLst/>
          </a:prstGeom>
          <a:noFill/>
        </p:spPr>
        <p:txBody>
          <a:bodyPr wrap="square" rtlCol="0">
            <a:spAutoFit/>
          </a:bodyPr>
          <a:lstStyle/>
          <a:p>
            <a:r>
              <a:rPr lang="fr-FR" sz="2400" u="sng" dirty="0">
                <a:solidFill>
                  <a:srgbClr val="626A77"/>
                </a:solidFill>
                <a:latin typeface="Poppins" panose="00000500000000000000" pitchFamily="2" charset="0"/>
                <a:cs typeface="Poppins" panose="00000500000000000000" pitchFamily="2" charset="0"/>
              </a:rPr>
              <a:t>ACCESSIBILITÉ À PIED</a:t>
            </a:r>
            <a:endParaRPr lang="fr-FR" sz="2800" u="sng" dirty="0">
              <a:solidFill>
                <a:srgbClr val="626A77"/>
              </a:solidFill>
              <a:latin typeface="Poppins" panose="00000500000000000000" pitchFamily="2" charset="0"/>
              <a:cs typeface="Poppins" panose="00000500000000000000" pitchFamily="2" charset="0"/>
            </a:endParaRPr>
          </a:p>
        </p:txBody>
      </p:sp>
      <p:pic>
        <p:nvPicPr>
          <p:cNvPr id="28" name="Image 27">
            <a:extLst>
              <a:ext uri="{FF2B5EF4-FFF2-40B4-BE49-F238E27FC236}">
                <a16:creationId xmlns:a16="http://schemas.microsoft.com/office/drawing/2014/main" id="{F15EE756-45CA-38E9-A0E0-2722543541F8}"/>
              </a:ext>
            </a:extLst>
          </p:cNvPr>
          <p:cNvPicPr>
            <a:picLocks noChangeAspect="1"/>
          </p:cNvPicPr>
          <p:nvPr/>
        </p:nvPicPr>
        <p:blipFill>
          <a:blip r:embed="rId6"/>
          <a:stretch>
            <a:fillRect/>
          </a:stretch>
        </p:blipFill>
        <p:spPr>
          <a:xfrm>
            <a:off x="1648766" y="5204455"/>
            <a:ext cx="2334233" cy="1582531"/>
          </a:xfrm>
          <a:prstGeom prst="rect">
            <a:avLst/>
          </a:prstGeom>
        </p:spPr>
      </p:pic>
      <p:pic>
        <p:nvPicPr>
          <p:cNvPr id="29" name="Image 28" descr="Une image contenant Police, Graphique, texte, capture d’écran&#10;&#10;Description générée automatiquement">
            <a:extLst>
              <a:ext uri="{FF2B5EF4-FFF2-40B4-BE49-F238E27FC236}">
                <a16:creationId xmlns:a16="http://schemas.microsoft.com/office/drawing/2014/main" id="{B8CD44A6-D977-CA2E-1D90-212D8C9FED7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0000"/>
          <a:stretch/>
        </p:blipFill>
        <p:spPr>
          <a:xfrm>
            <a:off x="115913" y="6950533"/>
            <a:ext cx="1659436" cy="297992"/>
          </a:xfrm>
          <a:prstGeom prst="rect">
            <a:avLst/>
          </a:prstGeom>
        </p:spPr>
      </p:pic>
    </p:spTree>
    <p:extLst>
      <p:ext uri="{BB962C8B-B14F-4D97-AF65-F5344CB8AC3E}">
        <p14:creationId xmlns:p14="http://schemas.microsoft.com/office/powerpoint/2010/main" val="203208068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0" y="1219200"/>
            <a:ext cx="13041545" cy="2191056"/>
          </a:xfrm>
          <a:prstGeom prst="rect">
            <a:avLst/>
          </a:prstGeom>
        </p:spPr>
      </p:pic>
      <p:pic>
        <p:nvPicPr>
          <p:cNvPr id="5" name="New picture"/>
          <p:cNvPicPr/>
          <p:nvPr/>
        </p:nvPicPr>
        <p:blipFill>
          <a:blip r:embed="rId5"/>
          <a:stretch>
            <a:fillRect/>
          </a:stretch>
        </p:blipFill>
        <p:spPr>
          <a:xfrm>
            <a:off x="0" y="4000500"/>
            <a:ext cx="13041545" cy="2857899"/>
          </a:xfrm>
          <a:prstGeom prst="rect">
            <a:avLst/>
          </a:prstGeom>
        </p:spPr>
      </p:pic>
      <p:pic>
        <p:nvPicPr>
          <p:cNvPr id="7" name="New picture"/>
          <p:cNvPicPr/>
          <p:nvPr/>
        </p:nvPicPr>
        <p:blipFill>
          <a:blip r:embed="rId6"/>
          <a:stretch>
            <a:fillRect/>
          </a:stretch>
        </p:blipFill>
        <p:spPr>
          <a:xfrm>
            <a:off x="7572375" y="3553348"/>
            <a:ext cx="3267531" cy="1686160"/>
          </a:xfrm>
          <a:prstGeom prst="rect">
            <a:avLst/>
          </a:prstGeom>
        </p:spPr>
      </p:pic>
      <p:pic>
        <p:nvPicPr>
          <p:cNvPr id="8" name="New picture"/>
          <p:cNvPicPr/>
          <p:nvPr/>
        </p:nvPicPr>
        <p:blipFill>
          <a:blip r:embed="rId7"/>
          <a:stretch>
            <a:fillRect/>
          </a:stretch>
        </p:blipFill>
        <p:spPr>
          <a:xfrm>
            <a:off x="7104604" y="991646"/>
            <a:ext cx="3267531" cy="1686160"/>
          </a:xfrm>
          <a:prstGeom prst="rect">
            <a:avLst/>
          </a:prstGeom>
        </p:spPr>
      </p:pic>
      <p:grpSp>
        <p:nvGrpSpPr>
          <p:cNvPr id="9" name="Groupe 8">
            <a:extLst>
              <a:ext uri="{FF2B5EF4-FFF2-40B4-BE49-F238E27FC236}">
                <a16:creationId xmlns:a16="http://schemas.microsoft.com/office/drawing/2014/main" id="{EACC5E3C-5DB3-3FF9-AEA6-9B240A53FE42}"/>
              </a:ext>
            </a:extLst>
          </p:cNvPr>
          <p:cNvGrpSpPr/>
          <p:nvPr/>
        </p:nvGrpSpPr>
        <p:grpSpPr>
          <a:xfrm>
            <a:off x="11874540" y="180300"/>
            <a:ext cx="1006813" cy="788006"/>
            <a:chOff x="10748363" y="213049"/>
            <a:chExt cx="1006813" cy="788006"/>
          </a:xfrm>
        </p:grpSpPr>
        <p:pic>
          <p:nvPicPr>
            <p:cNvPr id="10" name="Image 9">
              <a:extLst>
                <a:ext uri="{FF2B5EF4-FFF2-40B4-BE49-F238E27FC236}">
                  <a16:creationId xmlns:a16="http://schemas.microsoft.com/office/drawing/2014/main" id="{89F9D5DD-11E2-9A99-13A2-754DEF1D8B25}"/>
                </a:ext>
              </a:extLst>
            </p:cNvPr>
            <p:cNvPicPr>
              <a:picLocks noChangeAspect="1"/>
            </p:cNvPicPr>
            <p:nvPr/>
          </p:nvPicPr>
          <p:blipFill>
            <a:blip r:embed="rId8"/>
            <a:stretch>
              <a:fillRect/>
            </a:stretch>
          </p:blipFill>
          <p:spPr>
            <a:xfrm>
              <a:off x="10748363" y="213049"/>
              <a:ext cx="1006813" cy="788006"/>
            </a:xfrm>
            <a:prstGeom prst="rect">
              <a:avLst/>
            </a:prstGeom>
          </p:spPr>
        </p:pic>
        <p:sp>
          <p:nvSpPr>
            <p:cNvPr id="11" name="ZoneTexte 10">
              <a:extLst>
                <a:ext uri="{FF2B5EF4-FFF2-40B4-BE49-F238E27FC236}">
                  <a16:creationId xmlns:a16="http://schemas.microsoft.com/office/drawing/2014/main" id="{F0B8CBC8-A1E1-2738-F288-8392DEB01C75}"/>
                </a:ext>
              </a:extLst>
            </p:cNvPr>
            <p:cNvSpPr txBox="1"/>
            <p:nvPr/>
          </p:nvSpPr>
          <p:spPr>
            <a:xfrm>
              <a:off x="10964544" y="279573"/>
              <a:ext cx="656081" cy="553998"/>
            </a:xfrm>
            <a:prstGeom prst="rect">
              <a:avLst/>
            </a:prstGeom>
            <a:noFill/>
          </p:spPr>
          <p:txBody>
            <a:bodyPr wrap="square" rtlCol="0">
              <a:spAutoFit/>
            </a:bodyPr>
            <a:lstStyle/>
            <a:p>
              <a:pPr algn="ctr"/>
              <a:r>
                <a:rPr lang="fr-FR" b="1" dirty="0">
                  <a:solidFill>
                    <a:srgbClr val="44BC9A"/>
                  </a:solidFill>
                  <a:latin typeface="Poppins" panose="00000500000000000000" pitchFamily="2" charset="0"/>
                  <a:cs typeface="Poppins" panose="00000500000000000000" pitchFamily="2" charset="0"/>
                </a:rPr>
                <a:t>7</a:t>
              </a:r>
            </a:p>
            <a:p>
              <a:pPr algn="ctr"/>
              <a:r>
                <a:rPr lang="fr-FR" sz="1200" b="1" dirty="0">
                  <a:solidFill>
                    <a:srgbClr val="44BC9A"/>
                  </a:solidFill>
                  <a:latin typeface="Poppins" panose="00000500000000000000" pitchFamily="2" charset="0"/>
                  <a:cs typeface="Poppins" panose="00000500000000000000" pitchFamily="2" charset="0"/>
                </a:rPr>
                <a:t>sites</a:t>
              </a:r>
            </a:p>
          </p:txBody>
        </p:sp>
      </p:grpSp>
      <p:sp>
        <p:nvSpPr>
          <p:cNvPr id="12" name="ZoneTexte 11">
            <a:extLst>
              <a:ext uri="{FF2B5EF4-FFF2-40B4-BE49-F238E27FC236}">
                <a16:creationId xmlns:a16="http://schemas.microsoft.com/office/drawing/2014/main" id="{C19C22C1-6916-AA09-BCEE-74B15521248A}"/>
              </a:ext>
            </a:extLst>
          </p:cNvPr>
          <p:cNvSpPr txBox="1"/>
          <p:nvPr/>
        </p:nvSpPr>
        <p:spPr>
          <a:xfrm>
            <a:off x="1141815" y="177254"/>
            <a:ext cx="7596554" cy="461665"/>
          </a:xfrm>
          <a:prstGeom prst="rect">
            <a:avLst/>
          </a:prstGeom>
          <a:noFill/>
        </p:spPr>
        <p:txBody>
          <a:bodyPr wrap="square" rtlCol="0">
            <a:spAutoFit/>
          </a:bodyPr>
          <a:lstStyle/>
          <a:p>
            <a:r>
              <a:rPr lang="fr-FR" sz="2400" u="sng">
                <a:solidFill>
                  <a:srgbClr val="626A77"/>
                </a:solidFill>
                <a:latin typeface="Poppins" panose="00000500000000000000" pitchFamily="2" charset="0"/>
                <a:cs typeface="Poppins" panose="00000500000000000000" pitchFamily="2" charset="0"/>
              </a:rPr>
              <a:t>PIÉTONS ET USAGERS DES EPDM</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sp>
        <p:nvSpPr>
          <p:cNvPr id="7" name="ZoneTexte 6">
            <a:extLst>
              <a:ext uri="{FF2B5EF4-FFF2-40B4-BE49-F238E27FC236}">
                <a16:creationId xmlns:a16="http://schemas.microsoft.com/office/drawing/2014/main" id="{0259A292-0C32-F835-47C6-5D5C31759BC3}"/>
              </a:ext>
            </a:extLst>
          </p:cNvPr>
          <p:cNvSpPr txBox="1"/>
          <p:nvPr/>
        </p:nvSpPr>
        <p:spPr>
          <a:xfrm>
            <a:off x="980009" y="5622949"/>
            <a:ext cx="10873208" cy="1169551"/>
          </a:xfrm>
          <a:prstGeom prst="rect">
            <a:avLst/>
          </a:prstGeom>
          <a:noFill/>
        </p:spPr>
        <p:txBody>
          <a:bodyPr wrap="square" rtlCol="0">
            <a:spAutoFit/>
          </a:bodyPr>
          <a:lstStyle/>
          <a:p>
            <a:pPr algn="just"/>
            <a:r>
              <a:rPr lang="fr-FR" sz="1400">
                <a:solidFill>
                  <a:srgbClr val="626A77"/>
                </a:solidFill>
                <a:latin typeface="Poppins" panose="00000500000000000000" pitchFamily="2" charset="0"/>
                <a:cs typeface="Poppins" panose="00000500000000000000" pitchFamily="2" charset="0"/>
              </a:rPr>
              <a:t>Quel que</a:t>
            </a:r>
            <a:r>
              <a:rPr lang="fr-FR" sz="1400" dirty="0">
                <a:solidFill>
                  <a:srgbClr val="626A77"/>
                </a:solidFill>
                <a:latin typeface="Poppins" panose="00000500000000000000" pitchFamily="2" charset="0"/>
                <a:cs typeface="Poppins" panose="00000500000000000000" pitchFamily="2" charset="0"/>
              </a:rPr>
              <a:t> soit le mode utilisé, la notion de vitesse de déplacement ressort systématiquement comme l’un des 2 premiers critères de choix (sauf autres). </a:t>
            </a:r>
            <a:r>
              <a:rPr lang="fr-FR" sz="1400">
                <a:solidFill>
                  <a:srgbClr val="626A77"/>
                </a:solidFill>
                <a:latin typeface="Poppins" panose="00000500000000000000" pitchFamily="2" charset="0"/>
                <a:cs typeface="Poppins" panose="00000500000000000000" pitchFamily="2" charset="0"/>
              </a:rPr>
              <a:t>Seulement </a:t>
            </a:r>
            <a:r>
              <a:rPr lang="fr-FR" sz="1400" dirty="0">
                <a:solidFill>
                  <a:srgbClr val="626A77"/>
                </a:solidFill>
                <a:latin typeface="Poppins" panose="00000500000000000000" pitchFamily="2" charset="0"/>
                <a:cs typeface="Poppins" panose="00000500000000000000" pitchFamily="2" charset="0"/>
              </a:rPr>
              <a:t>10% des automobilistes </a:t>
            </a:r>
            <a:r>
              <a:rPr lang="fr-FR" sz="1400">
                <a:solidFill>
                  <a:srgbClr val="626A77"/>
                </a:solidFill>
                <a:latin typeface="Poppins" panose="00000500000000000000" pitchFamily="2" charset="0"/>
                <a:cs typeface="Poppins" panose="00000500000000000000" pitchFamily="2" charset="0"/>
              </a:rPr>
              <a:t>pensent</a:t>
            </a:r>
            <a:r>
              <a:rPr lang="fr-FR" sz="1400" dirty="0">
                <a:solidFill>
                  <a:srgbClr val="626A77"/>
                </a:solidFill>
                <a:latin typeface="Poppins" panose="00000500000000000000" pitchFamily="2" charset="0"/>
                <a:cs typeface="Poppins" panose="00000500000000000000" pitchFamily="2" charset="0"/>
              </a:rPr>
              <a:t> n’avoir aucune autre solution. Le critère économique est l’argument premier mis en avant par les usagers des TC. La possibilité de pratiquer une activité est un critère de choix fort pour l’ensemble </a:t>
            </a:r>
            <a:r>
              <a:rPr lang="fr-FR" sz="1400">
                <a:solidFill>
                  <a:srgbClr val="626A77"/>
                </a:solidFill>
                <a:latin typeface="Poppins" panose="00000500000000000000" pitchFamily="2" charset="0"/>
                <a:cs typeface="Poppins" panose="00000500000000000000" pitchFamily="2" charset="0"/>
              </a:rPr>
              <a:t>des</a:t>
            </a:r>
            <a:r>
              <a:rPr lang="fr-FR" sz="1400" dirty="0">
                <a:solidFill>
                  <a:srgbClr val="626A77"/>
                </a:solidFill>
                <a:latin typeface="Poppins" panose="00000500000000000000" pitchFamily="2" charset="0"/>
                <a:cs typeface="Poppins" panose="00000500000000000000" pitchFamily="2" charset="0"/>
              </a:rPr>
              <a:t> mobilités actives tout comme l’écologie</a:t>
            </a:r>
            <a:r>
              <a:rPr lang="fr-FR" sz="1400">
                <a:solidFill>
                  <a:srgbClr val="626A77"/>
                </a:solidFill>
                <a:latin typeface="Poppins" panose="00000500000000000000" pitchFamily="2" charset="0"/>
                <a:cs typeface="Poppins" panose="00000500000000000000" pitchFamily="2" charset="0"/>
              </a:rPr>
              <a:t>,</a:t>
            </a:r>
            <a:r>
              <a:rPr lang="fr-FR" sz="1400" dirty="0">
                <a:solidFill>
                  <a:srgbClr val="626A77"/>
                </a:solidFill>
                <a:latin typeface="Poppins" panose="00000500000000000000" pitchFamily="2" charset="0"/>
                <a:cs typeface="Poppins" panose="00000500000000000000" pitchFamily="2" charset="0"/>
              </a:rPr>
              <a:t> largement </a:t>
            </a:r>
            <a:r>
              <a:rPr lang="fr-FR" sz="1400">
                <a:solidFill>
                  <a:srgbClr val="626A77"/>
                </a:solidFill>
                <a:latin typeface="Poppins" panose="00000500000000000000" pitchFamily="2" charset="0"/>
                <a:cs typeface="Poppins" panose="00000500000000000000" pitchFamily="2" charset="0"/>
              </a:rPr>
              <a:t>plébiscitée</a:t>
            </a:r>
            <a:r>
              <a:rPr lang="fr-FR" sz="1400" dirty="0">
                <a:solidFill>
                  <a:srgbClr val="626A77"/>
                </a:solidFill>
                <a:latin typeface="Poppins" panose="00000500000000000000" pitchFamily="2" charset="0"/>
                <a:cs typeface="Poppins" panose="00000500000000000000" pitchFamily="2" charset="0"/>
              </a:rPr>
              <a:t> par les cyclistes (et les usagers dans </a:t>
            </a:r>
            <a:r>
              <a:rPr lang="fr-FR" sz="1400">
                <a:solidFill>
                  <a:srgbClr val="626A77"/>
                </a:solidFill>
                <a:latin typeface="Poppins" panose="00000500000000000000" pitchFamily="2" charset="0"/>
                <a:cs typeface="Poppins" panose="00000500000000000000" pitchFamily="2" charset="0"/>
              </a:rPr>
              <a:t>les </a:t>
            </a:r>
            <a:r>
              <a:rPr lang="fr-FR" sz="1400" dirty="0">
                <a:solidFill>
                  <a:srgbClr val="626A77"/>
                </a:solidFill>
                <a:latin typeface="Poppins" panose="00000500000000000000" pitchFamily="2" charset="0"/>
                <a:cs typeface="Poppins" panose="00000500000000000000" pitchFamily="2" charset="0"/>
              </a:rPr>
              <a:t>transport en commun dans </a:t>
            </a:r>
            <a:r>
              <a:rPr lang="fr-FR" sz="1400">
                <a:solidFill>
                  <a:srgbClr val="626A77"/>
                </a:solidFill>
                <a:latin typeface="Poppins" panose="00000500000000000000" pitchFamily="2" charset="0"/>
                <a:cs typeface="Poppins" panose="00000500000000000000" pitchFamily="2" charset="0"/>
              </a:rPr>
              <a:t>une</a:t>
            </a:r>
            <a:r>
              <a:rPr lang="fr-FR" sz="1400" dirty="0">
                <a:solidFill>
                  <a:srgbClr val="626A77"/>
                </a:solidFill>
                <a:latin typeface="Poppins" panose="00000500000000000000" pitchFamily="2" charset="0"/>
                <a:cs typeface="Poppins" panose="00000500000000000000" pitchFamily="2" charset="0"/>
              </a:rPr>
              <a:t> moindre mesure</a:t>
            </a:r>
            <a:r>
              <a:rPr lang="fr-FR" sz="1400">
                <a:solidFill>
                  <a:srgbClr val="626A77"/>
                </a:solidFill>
                <a:latin typeface="Poppins" panose="00000500000000000000" pitchFamily="2" charset="0"/>
                <a:cs typeface="Poppins" panose="00000500000000000000" pitchFamily="2" charset="0"/>
              </a:rPr>
              <a:t>).</a:t>
            </a:r>
            <a:endParaRPr lang="fr-FR" sz="1400" dirty="0">
              <a:solidFill>
                <a:srgbClr val="626A77"/>
              </a:solidFill>
              <a:latin typeface="Poppins" panose="00000500000000000000" pitchFamily="2" charset="0"/>
              <a:cs typeface="Poppins" panose="00000500000000000000" pitchFamily="2" charset="0"/>
            </a:endParaRPr>
          </a:p>
        </p:txBody>
      </p:sp>
      <p:pic>
        <p:nvPicPr>
          <p:cNvPr id="1028" name="Picture 4">
            <a:extLst>
              <a:ext uri="{FF2B5EF4-FFF2-40B4-BE49-F238E27FC236}">
                <a16:creationId xmlns:a16="http://schemas.microsoft.com/office/drawing/2014/main" id="{B93C0C96-107D-3FBB-923D-4B953218C2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985" y="1142148"/>
            <a:ext cx="11407088" cy="425562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e 4">
            <a:extLst>
              <a:ext uri="{FF2B5EF4-FFF2-40B4-BE49-F238E27FC236}">
                <a16:creationId xmlns:a16="http://schemas.microsoft.com/office/drawing/2014/main" id="{E19D7362-B156-6ADF-2CF9-8AB1650BDE28}"/>
              </a:ext>
            </a:extLst>
          </p:cNvPr>
          <p:cNvGrpSpPr/>
          <p:nvPr/>
        </p:nvGrpSpPr>
        <p:grpSpPr>
          <a:xfrm>
            <a:off x="11874540" y="180300"/>
            <a:ext cx="1006813" cy="788006"/>
            <a:chOff x="10748363" y="213049"/>
            <a:chExt cx="1006813" cy="788006"/>
          </a:xfrm>
        </p:grpSpPr>
        <p:pic>
          <p:nvPicPr>
            <p:cNvPr id="6" name="Image 5">
              <a:extLst>
                <a:ext uri="{FF2B5EF4-FFF2-40B4-BE49-F238E27FC236}">
                  <a16:creationId xmlns:a16="http://schemas.microsoft.com/office/drawing/2014/main" id="{85DF5DBE-78BD-5143-34CC-2ABFB43CCCFA}"/>
                </a:ext>
              </a:extLst>
            </p:cNvPr>
            <p:cNvPicPr>
              <a:picLocks noChangeAspect="1"/>
            </p:cNvPicPr>
            <p:nvPr/>
          </p:nvPicPr>
          <p:blipFill>
            <a:blip r:embed="rId5"/>
            <a:stretch>
              <a:fillRect/>
            </a:stretch>
          </p:blipFill>
          <p:spPr>
            <a:xfrm>
              <a:off x="10748363" y="213049"/>
              <a:ext cx="1006813" cy="788006"/>
            </a:xfrm>
            <a:prstGeom prst="rect">
              <a:avLst/>
            </a:prstGeom>
          </p:spPr>
        </p:pic>
        <p:sp>
          <p:nvSpPr>
            <p:cNvPr id="8" name="ZoneTexte 7">
              <a:extLst>
                <a:ext uri="{FF2B5EF4-FFF2-40B4-BE49-F238E27FC236}">
                  <a16:creationId xmlns:a16="http://schemas.microsoft.com/office/drawing/2014/main" id="{360B8AFA-8E4D-97A1-F176-5C34CAAA98BC}"/>
                </a:ext>
              </a:extLst>
            </p:cNvPr>
            <p:cNvSpPr txBox="1"/>
            <p:nvPr/>
          </p:nvSpPr>
          <p:spPr>
            <a:xfrm>
              <a:off x="10964544" y="279573"/>
              <a:ext cx="656081" cy="553998"/>
            </a:xfrm>
            <a:prstGeom prst="rect">
              <a:avLst/>
            </a:prstGeom>
            <a:noFill/>
          </p:spPr>
          <p:txBody>
            <a:bodyPr wrap="square" rtlCol="0">
              <a:spAutoFit/>
            </a:bodyPr>
            <a:lstStyle/>
            <a:p>
              <a:pPr algn="ctr"/>
              <a:r>
                <a:rPr lang="fr-FR" b="1" dirty="0">
                  <a:solidFill>
                    <a:srgbClr val="44BC9A"/>
                  </a:solidFill>
                  <a:latin typeface="Poppins" panose="00000500000000000000" pitchFamily="2" charset="0"/>
                  <a:cs typeface="Poppins" panose="00000500000000000000" pitchFamily="2" charset="0"/>
                </a:rPr>
                <a:t>7</a:t>
              </a:r>
            </a:p>
            <a:p>
              <a:pPr algn="ctr"/>
              <a:r>
                <a:rPr lang="fr-FR" sz="1200" b="1" dirty="0">
                  <a:solidFill>
                    <a:srgbClr val="44BC9A"/>
                  </a:solidFill>
                  <a:latin typeface="Poppins" panose="00000500000000000000" pitchFamily="2" charset="0"/>
                  <a:cs typeface="Poppins" panose="00000500000000000000" pitchFamily="2" charset="0"/>
                </a:rPr>
                <a:t>sites</a:t>
              </a:r>
            </a:p>
          </p:txBody>
        </p:sp>
      </p:grpSp>
      <p:sp>
        <p:nvSpPr>
          <p:cNvPr id="9" name="ZoneTexte 8">
            <a:extLst>
              <a:ext uri="{FF2B5EF4-FFF2-40B4-BE49-F238E27FC236}">
                <a16:creationId xmlns:a16="http://schemas.microsoft.com/office/drawing/2014/main" id="{412AF0E3-FE65-EF20-8374-8536C60740F2}"/>
              </a:ext>
            </a:extLst>
          </p:cNvPr>
          <p:cNvSpPr txBox="1"/>
          <p:nvPr/>
        </p:nvSpPr>
        <p:spPr>
          <a:xfrm>
            <a:off x="1073551" y="180300"/>
            <a:ext cx="5084466" cy="461665"/>
          </a:xfrm>
          <a:prstGeom prst="rect">
            <a:avLst/>
          </a:prstGeom>
          <a:noFill/>
        </p:spPr>
        <p:txBody>
          <a:bodyPr wrap="square" rtlCol="0">
            <a:spAutoFit/>
          </a:bodyPr>
          <a:lstStyle/>
          <a:p>
            <a:r>
              <a:rPr lang="fr-FR" sz="2400" u="sng">
                <a:solidFill>
                  <a:srgbClr val="626A77"/>
                </a:solidFill>
                <a:latin typeface="Poppins" panose="00000500000000000000" pitchFamily="2" charset="0"/>
                <a:cs typeface="Poppins" panose="00000500000000000000" pitchFamily="2" charset="0"/>
              </a:rPr>
              <a:t>RAISON DU CHOIX DU MODE</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1133475" y="95250"/>
            <a:ext cx="7763959" cy="390580"/>
          </a:xfrm>
          <a:prstGeom prst="rect">
            <a:avLst/>
          </a:prstGeom>
        </p:spPr>
      </p:pic>
      <p:pic>
        <p:nvPicPr>
          <p:cNvPr id="5" name="New picture"/>
          <p:cNvPicPr/>
          <p:nvPr/>
        </p:nvPicPr>
        <p:blipFill>
          <a:blip r:embed="rId5"/>
          <a:stretch>
            <a:fillRect/>
          </a:stretch>
        </p:blipFill>
        <p:spPr>
          <a:xfrm>
            <a:off x="57150" y="809625"/>
            <a:ext cx="12946283" cy="4829849"/>
          </a:xfrm>
          <a:prstGeom prst="rect">
            <a:avLst/>
          </a:prstGeom>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1133475" y="95250"/>
            <a:ext cx="7763959" cy="390580"/>
          </a:xfrm>
          <a:prstGeom prst="rect">
            <a:avLst/>
          </a:prstGeom>
        </p:spPr>
      </p:pic>
      <p:pic>
        <p:nvPicPr>
          <p:cNvPr id="5" name="New picture"/>
          <p:cNvPicPr/>
          <p:nvPr/>
        </p:nvPicPr>
        <p:blipFill>
          <a:blip r:embed="rId5"/>
          <a:stretch>
            <a:fillRect/>
          </a:stretch>
        </p:blipFill>
        <p:spPr>
          <a:xfrm>
            <a:off x="57150" y="809625"/>
            <a:ext cx="12946283" cy="4829849"/>
          </a:xfrm>
          <a:prstGeom prst="rect">
            <a:avLst/>
          </a:prstGeom>
        </p:spPr>
      </p:pic>
    </p:spTree>
    <p:extLst>
      <p:ext uri="{BB962C8B-B14F-4D97-AF65-F5344CB8AC3E}">
        <p14:creationId xmlns:p14="http://schemas.microsoft.com/office/powerpoint/2010/main" val="428520951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923925" y="1419225"/>
            <a:ext cx="11183911" cy="4077269"/>
          </a:xfrm>
          <a:prstGeom prst="rect">
            <a:avLst/>
          </a:prstGeom>
        </p:spPr>
      </p:pic>
      <p:pic>
        <p:nvPicPr>
          <p:cNvPr id="5" name="New picture"/>
          <p:cNvPicPr/>
          <p:nvPr/>
        </p:nvPicPr>
        <p:blipFill>
          <a:blip r:embed="rId5"/>
          <a:stretch>
            <a:fillRect/>
          </a:stretch>
        </p:blipFill>
        <p:spPr>
          <a:xfrm>
            <a:off x="1143000" y="76200"/>
            <a:ext cx="8649908" cy="581106"/>
          </a:xfrm>
          <a:prstGeom prst="rect">
            <a:avLst/>
          </a:prstGeom>
        </p:spPr>
      </p:pic>
      <p:pic>
        <p:nvPicPr>
          <p:cNvPr id="6" name="New picture"/>
          <p:cNvPicPr/>
          <p:nvPr/>
        </p:nvPicPr>
        <p:blipFill>
          <a:blip r:embed="rId6"/>
          <a:stretch>
            <a:fillRect/>
          </a:stretch>
        </p:blipFill>
        <p:spPr>
          <a:xfrm>
            <a:off x="8429625" y="7038975"/>
            <a:ext cx="4258270" cy="190527"/>
          </a:xfrm>
          <a:prstGeom prst="rect">
            <a:avLst/>
          </a:prstGeom>
        </p:spPr>
      </p:pic>
      <p:sp>
        <p:nvSpPr>
          <p:cNvPr id="8" name="ZoneTexte 7">
            <a:extLst>
              <a:ext uri="{FF2B5EF4-FFF2-40B4-BE49-F238E27FC236}">
                <a16:creationId xmlns:a16="http://schemas.microsoft.com/office/drawing/2014/main" id="{DF8B1E23-09AB-D7F6-D7DD-DA2524288C1B}"/>
              </a:ext>
            </a:extLst>
          </p:cNvPr>
          <p:cNvSpPr txBox="1"/>
          <p:nvPr/>
        </p:nvSpPr>
        <p:spPr>
          <a:xfrm>
            <a:off x="1070443" y="5673189"/>
            <a:ext cx="10873208" cy="523220"/>
          </a:xfrm>
          <a:prstGeom prst="rect">
            <a:avLst/>
          </a:prstGeom>
          <a:noFill/>
        </p:spPr>
        <p:txBody>
          <a:bodyPr wrap="square" rtlCol="0">
            <a:spAutoFit/>
          </a:bodyPr>
          <a:lstStyle/>
          <a:p>
            <a:pPr algn="just"/>
            <a:r>
              <a:rPr lang="fr-FR" sz="1400">
                <a:solidFill>
                  <a:srgbClr val="626A77"/>
                </a:solidFill>
                <a:latin typeface="Poppins" panose="00000500000000000000" pitchFamily="2" charset="0"/>
                <a:cs typeface="Poppins" panose="00000500000000000000" pitchFamily="2" charset="0"/>
              </a:rPr>
              <a:t>Les</a:t>
            </a:r>
            <a:r>
              <a:rPr lang="fr-FR" sz="1400" dirty="0">
                <a:solidFill>
                  <a:srgbClr val="626A77"/>
                </a:solidFill>
                <a:latin typeface="Poppins" panose="00000500000000000000" pitchFamily="2" charset="0"/>
                <a:cs typeface="Poppins" panose="00000500000000000000" pitchFamily="2" charset="0"/>
              </a:rPr>
              <a:t> transports en commun </a:t>
            </a:r>
            <a:r>
              <a:rPr lang="fr-FR" sz="1400">
                <a:solidFill>
                  <a:srgbClr val="626A77"/>
                </a:solidFill>
                <a:latin typeface="Poppins" panose="00000500000000000000" pitchFamily="2" charset="0"/>
                <a:cs typeface="Poppins" panose="00000500000000000000" pitchFamily="2" charset="0"/>
              </a:rPr>
              <a:t>seraient</a:t>
            </a:r>
            <a:r>
              <a:rPr lang="fr-FR" sz="1400" dirty="0">
                <a:solidFill>
                  <a:srgbClr val="626A77"/>
                </a:solidFill>
                <a:latin typeface="Poppins" panose="00000500000000000000" pitchFamily="2" charset="0"/>
                <a:cs typeface="Poppins" panose="00000500000000000000" pitchFamily="2" charset="0"/>
              </a:rPr>
              <a:t> le mode de report privilégié par les automobilistes, </a:t>
            </a:r>
            <a:r>
              <a:rPr lang="fr-FR" sz="1400">
                <a:solidFill>
                  <a:srgbClr val="626A77"/>
                </a:solidFill>
                <a:latin typeface="Poppins" panose="00000500000000000000" pitchFamily="2" charset="0"/>
                <a:cs typeface="Poppins" panose="00000500000000000000" pitchFamily="2" charset="0"/>
              </a:rPr>
              <a:t>suivis</a:t>
            </a:r>
            <a:r>
              <a:rPr lang="fr-FR" sz="1400" dirty="0">
                <a:solidFill>
                  <a:srgbClr val="626A77"/>
                </a:solidFill>
                <a:latin typeface="Poppins" panose="00000500000000000000" pitchFamily="2" charset="0"/>
                <a:cs typeface="Poppins" panose="00000500000000000000" pitchFamily="2" charset="0"/>
              </a:rPr>
              <a:t> par le covoiturage et le VAE. En revanche</a:t>
            </a:r>
            <a:r>
              <a:rPr lang="fr-FR" sz="1400">
                <a:solidFill>
                  <a:srgbClr val="626A77"/>
                </a:solidFill>
                <a:latin typeface="Poppins" panose="00000500000000000000" pitchFamily="2" charset="0"/>
                <a:cs typeface="Poppins" panose="00000500000000000000" pitchFamily="2" charset="0"/>
              </a:rPr>
              <a:t>,</a:t>
            </a:r>
            <a:r>
              <a:rPr lang="fr-FR" sz="1400" dirty="0">
                <a:solidFill>
                  <a:srgbClr val="626A77"/>
                </a:solidFill>
                <a:latin typeface="Poppins" panose="00000500000000000000" pitchFamily="2" charset="0"/>
                <a:cs typeface="Poppins" panose="00000500000000000000" pitchFamily="2" charset="0"/>
              </a:rPr>
              <a:t> à l’heure actuelle, près d’un salarié sur quatre ne souhaite pas changer ses habitudes. </a:t>
            </a:r>
          </a:p>
        </p:txBody>
      </p:sp>
      <p:grpSp>
        <p:nvGrpSpPr>
          <p:cNvPr id="7" name="Groupe 6">
            <a:extLst>
              <a:ext uri="{FF2B5EF4-FFF2-40B4-BE49-F238E27FC236}">
                <a16:creationId xmlns:a16="http://schemas.microsoft.com/office/drawing/2014/main" id="{0B2296C9-6C77-66E8-6B06-0BCF80C55E20}"/>
              </a:ext>
            </a:extLst>
          </p:cNvPr>
          <p:cNvGrpSpPr/>
          <p:nvPr/>
        </p:nvGrpSpPr>
        <p:grpSpPr>
          <a:xfrm>
            <a:off x="11874540" y="180300"/>
            <a:ext cx="1006813" cy="788006"/>
            <a:chOff x="10748363" y="213049"/>
            <a:chExt cx="1006813" cy="788006"/>
          </a:xfrm>
        </p:grpSpPr>
        <p:pic>
          <p:nvPicPr>
            <p:cNvPr id="9" name="Image 8">
              <a:extLst>
                <a:ext uri="{FF2B5EF4-FFF2-40B4-BE49-F238E27FC236}">
                  <a16:creationId xmlns:a16="http://schemas.microsoft.com/office/drawing/2014/main" id="{01A4D608-8D48-0571-71B7-A62E8EB883C7}"/>
                </a:ext>
              </a:extLst>
            </p:cNvPr>
            <p:cNvPicPr>
              <a:picLocks noChangeAspect="1"/>
            </p:cNvPicPr>
            <p:nvPr/>
          </p:nvPicPr>
          <p:blipFill>
            <a:blip r:embed="rId7"/>
            <a:stretch>
              <a:fillRect/>
            </a:stretch>
          </p:blipFill>
          <p:spPr>
            <a:xfrm>
              <a:off x="10748363" y="213049"/>
              <a:ext cx="1006813" cy="788006"/>
            </a:xfrm>
            <a:prstGeom prst="rect">
              <a:avLst/>
            </a:prstGeom>
          </p:spPr>
        </p:pic>
        <p:sp>
          <p:nvSpPr>
            <p:cNvPr id="10" name="ZoneTexte 9">
              <a:extLst>
                <a:ext uri="{FF2B5EF4-FFF2-40B4-BE49-F238E27FC236}">
                  <a16:creationId xmlns:a16="http://schemas.microsoft.com/office/drawing/2014/main" id="{A9DF0448-866A-673C-BA47-C8EED03B0408}"/>
                </a:ext>
              </a:extLst>
            </p:cNvPr>
            <p:cNvSpPr txBox="1"/>
            <p:nvPr/>
          </p:nvSpPr>
          <p:spPr>
            <a:xfrm>
              <a:off x="10964544" y="279573"/>
              <a:ext cx="656081" cy="553998"/>
            </a:xfrm>
            <a:prstGeom prst="rect">
              <a:avLst/>
            </a:prstGeom>
            <a:noFill/>
          </p:spPr>
          <p:txBody>
            <a:bodyPr wrap="square" rtlCol="0">
              <a:spAutoFit/>
            </a:bodyPr>
            <a:lstStyle/>
            <a:p>
              <a:pPr algn="ctr"/>
              <a:r>
                <a:rPr lang="fr-FR" b="1" dirty="0">
                  <a:solidFill>
                    <a:srgbClr val="44BC9A"/>
                  </a:solidFill>
                  <a:latin typeface="Poppins" panose="00000500000000000000" pitchFamily="2" charset="0"/>
                  <a:cs typeface="Poppins" panose="00000500000000000000" pitchFamily="2" charset="0"/>
                </a:rPr>
                <a:t>7</a:t>
              </a:r>
            </a:p>
            <a:p>
              <a:pPr algn="ctr"/>
              <a:r>
                <a:rPr lang="fr-FR" sz="1200" b="1" dirty="0">
                  <a:solidFill>
                    <a:srgbClr val="44BC9A"/>
                  </a:solidFill>
                  <a:latin typeface="Poppins" panose="00000500000000000000" pitchFamily="2" charset="0"/>
                  <a:cs typeface="Poppins" panose="00000500000000000000" pitchFamily="2" charset="0"/>
                </a:rPr>
                <a:t>sites</a:t>
              </a:r>
            </a:p>
          </p:txBody>
        </p:sp>
      </p:gr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1143000" y="76200"/>
            <a:ext cx="8649908" cy="581106"/>
          </a:xfrm>
          <a:prstGeom prst="rect">
            <a:avLst/>
          </a:prstGeom>
        </p:spPr>
      </p:pic>
      <p:pic>
        <p:nvPicPr>
          <p:cNvPr id="5" name="New picture"/>
          <p:cNvPicPr/>
          <p:nvPr/>
        </p:nvPicPr>
        <p:blipFill>
          <a:blip r:embed="rId5"/>
          <a:stretch>
            <a:fillRect/>
          </a:stretch>
        </p:blipFill>
        <p:spPr>
          <a:xfrm>
            <a:off x="923925" y="1419225"/>
            <a:ext cx="11183911" cy="4077269"/>
          </a:xfrm>
          <a:prstGeom prst="rect">
            <a:avLst/>
          </a:prstGeom>
        </p:spPr>
      </p:pic>
      <p:pic>
        <p:nvPicPr>
          <p:cNvPr id="7" name="New picture"/>
          <p:cNvPicPr/>
          <p:nvPr/>
        </p:nvPicPr>
        <p:blipFill>
          <a:blip r:embed="rId6"/>
          <a:stretch>
            <a:fillRect/>
          </a:stretch>
        </p:blipFill>
        <p:spPr>
          <a:xfrm>
            <a:off x="8429625" y="7038975"/>
            <a:ext cx="4258270" cy="190527"/>
          </a:xfrm>
          <a:prstGeom prst="rect">
            <a:avLst/>
          </a:prstGeom>
        </p:spPr>
      </p:pic>
      <p:sp>
        <p:nvSpPr>
          <p:cNvPr id="8" name="ZoneTexte 7">
            <a:extLst>
              <a:ext uri="{FF2B5EF4-FFF2-40B4-BE49-F238E27FC236}">
                <a16:creationId xmlns:a16="http://schemas.microsoft.com/office/drawing/2014/main" id="{C065E910-4FCD-49BC-EAA4-3FE44A2E2EB5}"/>
              </a:ext>
            </a:extLst>
          </p:cNvPr>
          <p:cNvSpPr txBox="1"/>
          <p:nvPr/>
        </p:nvSpPr>
        <p:spPr>
          <a:xfrm>
            <a:off x="980009" y="5703333"/>
            <a:ext cx="10873208" cy="738664"/>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Pour les agents de </a:t>
            </a:r>
            <a:r>
              <a:rPr lang="fr-FR" sz="1400">
                <a:solidFill>
                  <a:srgbClr val="626A77"/>
                </a:solidFill>
                <a:latin typeface="Poppins" panose="00000500000000000000" pitchFamily="2" charset="0"/>
                <a:cs typeface="Poppins" panose="00000500000000000000" pitchFamily="2" charset="0"/>
              </a:rPr>
              <a:t>Biotope</a:t>
            </a:r>
            <a:r>
              <a:rPr lang="fr-FR" sz="1400" dirty="0">
                <a:solidFill>
                  <a:srgbClr val="626A77"/>
                </a:solidFill>
                <a:latin typeface="Poppins" panose="00000500000000000000" pitchFamily="2" charset="0"/>
                <a:cs typeface="Poppins" panose="00000500000000000000" pitchFamily="2" charset="0"/>
              </a:rPr>
              <a:t> et Euralliance, l’utilisation des transports en commun serait le mode de report privilégié par les automobilistes, plus encore que pour l’ensemble de la population étudiée. Le covoiturage et le VAE et le vélo en revanche</a:t>
            </a:r>
            <a:r>
              <a:rPr lang="fr-FR" sz="1400">
                <a:solidFill>
                  <a:srgbClr val="626A77"/>
                </a:solidFill>
                <a:latin typeface="Poppins" panose="00000500000000000000" pitchFamily="2" charset="0"/>
                <a:cs typeface="Poppins" panose="00000500000000000000" pitchFamily="2" charset="0"/>
              </a:rPr>
              <a:t>,</a:t>
            </a:r>
            <a:r>
              <a:rPr lang="fr-FR" sz="1400" dirty="0">
                <a:solidFill>
                  <a:srgbClr val="626A77"/>
                </a:solidFill>
                <a:latin typeface="Poppins" panose="00000500000000000000" pitchFamily="2" charset="0"/>
                <a:cs typeface="Poppins" panose="00000500000000000000" pitchFamily="2" charset="0"/>
              </a:rPr>
              <a:t> perdent sensiblement de l’attractivité pour ce public. </a:t>
            </a:r>
          </a:p>
        </p:txBody>
      </p:sp>
      <p:pic>
        <p:nvPicPr>
          <p:cNvPr id="6" name="Image 5">
            <a:extLst>
              <a:ext uri="{FF2B5EF4-FFF2-40B4-BE49-F238E27FC236}">
                <a16:creationId xmlns:a16="http://schemas.microsoft.com/office/drawing/2014/main" id="{BAF23C6E-4293-57E5-0B3B-9F822169FBFA}"/>
              </a:ext>
            </a:extLst>
          </p:cNvPr>
          <p:cNvPicPr>
            <a:picLocks noChangeAspect="1"/>
          </p:cNvPicPr>
          <p:nvPr/>
        </p:nvPicPr>
        <p:blipFill>
          <a:blip r:embed="rId7"/>
          <a:stretch>
            <a:fillRect/>
          </a:stretch>
        </p:blipFill>
        <p:spPr>
          <a:xfrm>
            <a:off x="11874540" y="149038"/>
            <a:ext cx="965274" cy="847843"/>
          </a:xfrm>
          <a:prstGeom prst="rect">
            <a:avLst/>
          </a:prstGeom>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1143000" y="76200"/>
            <a:ext cx="8649908" cy="581106"/>
          </a:xfrm>
          <a:prstGeom prst="rect">
            <a:avLst/>
          </a:prstGeom>
        </p:spPr>
      </p:pic>
      <p:pic>
        <p:nvPicPr>
          <p:cNvPr id="5" name="New picture"/>
          <p:cNvPicPr/>
          <p:nvPr/>
        </p:nvPicPr>
        <p:blipFill>
          <a:blip r:embed="rId5"/>
          <a:stretch>
            <a:fillRect/>
          </a:stretch>
        </p:blipFill>
        <p:spPr>
          <a:xfrm>
            <a:off x="923925" y="1419225"/>
            <a:ext cx="11183911" cy="4077269"/>
          </a:xfrm>
          <a:prstGeom prst="rect">
            <a:avLst/>
          </a:prstGeom>
        </p:spPr>
      </p:pic>
      <p:pic>
        <p:nvPicPr>
          <p:cNvPr id="7" name="New picture"/>
          <p:cNvPicPr/>
          <p:nvPr/>
        </p:nvPicPr>
        <p:blipFill>
          <a:blip r:embed="rId6"/>
          <a:stretch>
            <a:fillRect/>
          </a:stretch>
        </p:blipFill>
        <p:spPr>
          <a:xfrm>
            <a:off x="8429625" y="7038975"/>
            <a:ext cx="4258270" cy="190527"/>
          </a:xfrm>
          <a:prstGeom prst="rect">
            <a:avLst/>
          </a:prstGeom>
        </p:spPr>
      </p:pic>
      <p:sp>
        <p:nvSpPr>
          <p:cNvPr id="9" name="ZoneTexte 8">
            <a:extLst>
              <a:ext uri="{FF2B5EF4-FFF2-40B4-BE49-F238E27FC236}">
                <a16:creationId xmlns:a16="http://schemas.microsoft.com/office/drawing/2014/main" id="{4EBA623A-428B-1987-EC18-A37E99A07F50}"/>
              </a:ext>
            </a:extLst>
          </p:cNvPr>
          <p:cNvSpPr txBox="1"/>
          <p:nvPr/>
        </p:nvSpPr>
        <p:spPr>
          <a:xfrm>
            <a:off x="980009" y="5703333"/>
            <a:ext cx="10873208" cy="954107"/>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Ce graphique semble mettre en avant une forte résistance au changement de la part des agents des UT et du Centre Logistique. C’est en réalité le manque d’attractivité des transports en commun et P+R qui est à souligner ici (21% contre 31% au global). Le covoiturage, le VAE et le vélo </a:t>
            </a:r>
            <a:r>
              <a:rPr lang="fr-FR" sz="1400">
                <a:solidFill>
                  <a:srgbClr val="626A77"/>
                </a:solidFill>
                <a:latin typeface="Poppins" panose="00000500000000000000" pitchFamily="2" charset="0"/>
                <a:cs typeface="Poppins" panose="00000500000000000000" pitchFamily="2" charset="0"/>
              </a:rPr>
              <a:t>présentent</a:t>
            </a:r>
            <a:r>
              <a:rPr lang="fr-FR" sz="1400" dirty="0">
                <a:solidFill>
                  <a:srgbClr val="626A77"/>
                </a:solidFill>
                <a:latin typeface="Poppins" panose="00000500000000000000" pitchFamily="2" charset="0"/>
                <a:cs typeface="Poppins" panose="00000500000000000000" pitchFamily="2" charset="0"/>
              </a:rPr>
              <a:t> un intérêt plus grand que pour les agents qui </a:t>
            </a:r>
            <a:r>
              <a:rPr lang="fr-FR" sz="1400">
                <a:solidFill>
                  <a:srgbClr val="626A77"/>
                </a:solidFill>
                <a:latin typeface="Poppins" panose="00000500000000000000" pitchFamily="2" charset="0"/>
                <a:cs typeface="Poppins" panose="00000500000000000000" pitchFamily="2" charset="0"/>
              </a:rPr>
              <a:t>travaillent</a:t>
            </a:r>
            <a:r>
              <a:rPr lang="fr-FR" sz="1400" dirty="0">
                <a:solidFill>
                  <a:srgbClr val="626A77"/>
                </a:solidFill>
                <a:latin typeface="Poppins" panose="00000500000000000000" pitchFamily="2" charset="0"/>
                <a:cs typeface="Poppins" panose="00000500000000000000" pitchFamily="2" charset="0"/>
              </a:rPr>
              <a:t> en cœur de métropole.</a:t>
            </a:r>
          </a:p>
        </p:txBody>
      </p:sp>
      <p:pic>
        <p:nvPicPr>
          <p:cNvPr id="6" name="Image 5">
            <a:extLst>
              <a:ext uri="{FF2B5EF4-FFF2-40B4-BE49-F238E27FC236}">
                <a16:creationId xmlns:a16="http://schemas.microsoft.com/office/drawing/2014/main" id="{EE80C8A9-7341-BDA3-F3C8-ACADFF9F0AC1}"/>
              </a:ext>
            </a:extLst>
          </p:cNvPr>
          <p:cNvPicPr>
            <a:picLocks noChangeAspect="1"/>
          </p:cNvPicPr>
          <p:nvPr/>
        </p:nvPicPr>
        <p:blipFill>
          <a:blip r:embed="rId7"/>
          <a:stretch>
            <a:fillRect/>
          </a:stretch>
        </p:blipFill>
        <p:spPr>
          <a:xfrm>
            <a:off x="11932339" y="121234"/>
            <a:ext cx="965274" cy="855119"/>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361950" y="1457325"/>
            <a:ext cx="12212755" cy="4458322"/>
          </a:xfrm>
          <a:prstGeom prst="rect">
            <a:avLst/>
          </a:prstGeom>
        </p:spPr>
      </p:pic>
      <p:sp>
        <p:nvSpPr>
          <p:cNvPr id="6" name="ZoneTexte 5">
            <a:extLst>
              <a:ext uri="{FF2B5EF4-FFF2-40B4-BE49-F238E27FC236}">
                <a16:creationId xmlns:a16="http://schemas.microsoft.com/office/drawing/2014/main" id="{E84C3034-F600-76A5-1FA5-50FA1F9B2526}"/>
              </a:ext>
            </a:extLst>
          </p:cNvPr>
          <p:cNvSpPr txBox="1"/>
          <p:nvPr/>
        </p:nvSpPr>
        <p:spPr>
          <a:xfrm>
            <a:off x="763984" y="6033864"/>
            <a:ext cx="11256566" cy="954107"/>
          </a:xfrm>
          <a:prstGeom prst="rect">
            <a:avLst/>
          </a:prstGeom>
          <a:noFill/>
        </p:spPr>
        <p:txBody>
          <a:bodyPr wrap="square" lIns="91440" tIns="45720" rIns="91440" bIns="45720" rtlCol="0" anchor="t">
            <a:spAutoFit/>
          </a:bodyPr>
          <a:lstStyle/>
          <a:p>
            <a:pPr algn="just"/>
            <a:r>
              <a:rPr lang="fr-FR" sz="1400" dirty="0">
                <a:solidFill>
                  <a:srgbClr val="626A77"/>
                </a:solidFill>
                <a:latin typeface="Poppins" panose="00000500000000000000" pitchFamily="2" charset="0"/>
                <a:cs typeface="Poppins" panose="00000500000000000000" pitchFamily="2" charset="0"/>
              </a:rPr>
              <a:t>Les sites Biotope et Euralliance sont majoritairement composés d’agents de catégorie A avec respectivement 59% et 58%. Aucun agent de catégorie A du Centre Logistique n’a répondu à l’enquête.</a:t>
            </a:r>
          </a:p>
          <a:p>
            <a:pPr algn="just"/>
            <a:endParaRPr lang="fr-FR" sz="1400" dirty="0">
              <a:solidFill>
                <a:srgbClr val="626A77"/>
              </a:solidFill>
              <a:latin typeface="Poppins" panose="00000500000000000000" pitchFamily="2" charset="0"/>
              <a:cs typeface="Poppins" panose="00000500000000000000" pitchFamily="2" charset="0"/>
            </a:endParaRPr>
          </a:p>
          <a:p>
            <a:pPr algn="just"/>
            <a:r>
              <a:rPr lang="fr-FR" sz="1400">
                <a:solidFill>
                  <a:srgbClr val="626A77"/>
                </a:solidFill>
                <a:latin typeface="Poppins"/>
                <a:cs typeface="Poppins"/>
              </a:rPr>
              <a:t>Dans les unités territoriales ce sont les catégories C puis B qui sont les plus représentées.</a:t>
            </a:r>
          </a:p>
        </p:txBody>
      </p:sp>
      <p:sp>
        <p:nvSpPr>
          <p:cNvPr id="7" name="ZoneTexte 6">
            <a:extLst>
              <a:ext uri="{FF2B5EF4-FFF2-40B4-BE49-F238E27FC236}">
                <a16:creationId xmlns:a16="http://schemas.microsoft.com/office/drawing/2014/main" id="{497E5BDD-8215-1A26-80A0-29D992B152CA}"/>
              </a:ext>
            </a:extLst>
          </p:cNvPr>
          <p:cNvSpPr txBox="1"/>
          <p:nvPr/>
        </p:nvSpPr>
        <p:spPr>
          <a:xfrm>
            <a:off x="1123950" y="171599"/>
            <a:ext cx="4621309" cy="461665"/>
          </a:xfrm>
          <a:prstGeom prst="rect">
            <a:avLst/>
          </a:prstGeom>
          <a:noFill/>
        </p:spPr>
        <p:txBody>
          <a:bodyPr wrap="square" rtlCol="0">
            <a:spAutoFit/>
          </a:bodyPr>
          <a:lstStyle/>
          <a:p>
            <a:r>
              <a:rPr lang="fr-FR" sz="2400" u="sng" dirty="0">
                <a:solidFill>
                  <a:srgbClr val="626A77"/>
                </a:solidFill>
                <a:latin typeface="Poppins" panose="00000500000000000000" pitchFamily="2" charset="0"/>
                <a:cs typeface="Poppins" panose="00000500000000000000" pitchFamily="2" charset="0"/>
              </a:rPr>
              <a:t>SATISTIQUES DESCRIPTIVES</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2314575" y="1409700"/>
            <a:ext cx="7554380" cy="4858428"/>
          </a:xfrm>
          <a:prstGeom prst="rect">
            <a:avLst/>
          </a:prstGeom>
        </p:spPr>
      </p:pic>
      <p:pic>
        <p:nvPicPr>
          <p:cNvPr id="5" name="New picture"/>
          <p:cNvPicPr/>
          <p:nvPr/>
        </p:nvPicPr>
        <p:blipFill>
          <a:blip r:embed="rId5"/>
          <a:stretch>
            <a:fillRect/>
          </a:stretch>
        </p:blipFill>
        <p:spPr>
          <a:xfrm>
            <a:off x="1162050" y="76200"/>
            <a:ext cx="10440858" cy="571580"/>
          </a:xfrm>
          <a:prstGeom prst="rect">
            <a:avLst/>
          </a:prstGeom>
        </p:spPr>
      </p:pic>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5" name="New picture"/>
          <p:cNvPicPr/>
          <p:nvPr/>
        </p:nvPicPr>
        <p:blipFill>
          <a:blip r:embed="rId4"/>
          <a:stretch>
            <a:fillRect/>
          </a:stretch>
        </p:blipFill>
        <p:spPr>
          <a:xfrm>
            <a:off x="1143000" y="76200"/>
            <a:ext cx="6849432" cy="581106"/>
          </a:xfrm>
          <a:prstGeom prst="rect">
            <a:avLst/>
          </a:prstGeom>
        </p:spPr>
      </p:pic>
      <p:pic>
        <p:nvPicPr>
          <p:cNvPr id="6" name="New picture"/>
          <p:cNvPicPr/>
          <p:nvPr/>
        </p:nvPicPr>
        <p:blipFill>
          <a:blip r:embed="rId5"/>
          <a:stretch>
            <a:fillRect/>
          </a:stretch>
        </p:blipFill>
        <p:spPr>
          <a:xfrm>
            <a:off x="4868441" y="-123853"/>
            <a:ext cx="2124372" cy="781159"/>
          </a:xfrm>
          <a:prstGeom prst="rect">
            <a:avLst/>
          </a:prstGeom>
        </p:spPr>
      </p:pic>
      <p:pic>
        <p:nvPicPr>
          <p:cNvPr id="7" name="New picture"/>
          <p:cNvPicPr/>
          <p:nvPr/>
        </p:nvPicPr>
        <p:blipFill rotWithShape="1">
          <a:blip r:embed="rId6"/>
          <a:srcRect r="29553"/>
          <a:stretch/>
        </p:blipFill>
        <p:spPr>
          <a:xfrm>
            <a:off x="619969" y="1361972"/>
            <a:ext cx="7160865" cy="3447755"/>
          </a:xfrm>
          <a:prstGeom prst="rect">
            <a:avLst/>
          </a:prstGeom>
          <a:effectLst>
            <a:outerShdw blurRad="50800" dist="38100" dir="2700000" algn="tl" rotWithShape="0">
              <a:prstClr val="black">
                <a:alpha val="40000"/>
              </a:prstClr>
            </a:outerShdw>
          </a:effectLst>
        </p:spPr>
      </p:pic>
      <p:pic>
        <p:nvPicPr>
          <p:cNvPr id="8" name="New picture">
            <a:extLst>
              <a:ext uri="{FF2B5EF4-FFF2-40B4-BE49-F238E27FC236}">
                <a16:creationId xmlns:a16="http://schemas.microsoft.com/office/drawing/2014/main" id="{A988766F-4F27-C117-D221-B4A99BD3CFF1}"/>
              </a:ext>
            </a:extLst>
          </p:cNvPr>
          <p:cNvPicPr/>
          <p:nvPr/>
        </p:nvPicPr>
        <p:blipFill rotWithShape="1">
          <a:blip r:embed="rId7"/>
          <a:srcRect r="55838"/>
          <a:stretch/>
        </p:blipFill>
        <p:spPr>
          <a:xfrm>
            <a:off x="8828881" y="763158"/>
            <a:ext cx="2634443" cy="2170661"/>
          </a:xfrm>
          <a:prstGeom prst="rect">
            <a:avLst/>
          </a:prstGeom>
        </p:spPr>
      </p:pic>
      <p:pic>
        <p:nvPicPr>
          <p:cNvPr id="9" name="New picture">
            <a:extLst>
              <a:ext uri="{FF2B5EF4-FFF2-40B4-BE49-F238E27FC236}">
                <a16:creationId xmlns:a16="http://schemas.microsoft.com/office/drawing/2014/main" id="{EE46082B-4E2B-ADA4-6135-368B2DA9BA0C}"/>
              </a:ext>
            </a:extLst>
          </p:cNvPr>
          <p:cNvPicPr/>
          <p:nvPr/>
        </p:nvPicPr>
        <p:blipFill rotWithShape="1">
          <a:blip r:embed="rId8"/>
          <a:srcRect r="29553"/>
          <a:stretch/>
        </p:blipFill>
        <p:spPr>
          <a:xfrm>
            <a:off x="8828881" y="3543217"/>
            <a:ext cx="4264726" cy="2232691"/>
          </a:xfrm>
          <a:prstGeom prst="rect">
            <a:avLst/>
          </a:prstGeom>
        </p:spPr>
      </p:pic>
      <p:pic>
        <p:nvPicPr>
          <p:cNvPr id="10" name="Image 9">
            <a:extLst>
              <a:ext uri="{FF2B5EF4-FFF2-40B4-BE49-F238E27FC236}">
                <a16:creationId xmlns:a16="http://schemas.microsoft.com/office/drawing/2014/main" id="{F0138F81-C187-8D21-5EE3-B3262EEB0A90}"/>
              </a:ext>
            </a:extLst>
          </p:cNvPr>
          <p:cNvPicPr>
            <a:picLocks noChangeAspect="1"/>
          </p:cNvPicPr>
          <p:nvPr/>
        </p:nvPicPr>
        <p:blipFill>
          <a:blip r:embed="rId9"/>
          <a:stretch>
            <a:fillRect/>
          </a:stretch>
        </p:blipFill>
        <p:spPr>
          <a:xfrm>
            <a:off x="9188921" y="423936"/>
            <a:ext cx="531386" cy="466740"/>
          </a:xfrm>
          <a:prstGeom prst="rect">
            <a:avLst/>
          </a:prstGeom>
        </p:spPr>
      </p:pic>
      <p:pic>
        <p:nvPicPr>
          <p:cNvPr id="11" name="Image 10">
            <a:extLst>
              <a:ext uri="{FF2B5EF4-FFF2-40B4-BE49-F238E27FC236}">
                <a16:creationId xmlns:a16="http://schemas.microsoft.com/office/drawing/2014/main" id="{BF884402-43A8-91D1-2647-D353CBBE4640}"/>
              </a:ext>
            </a:extLst>
          </p:cNvPr>
          <p:cNvPicPr>
            <a:picLocks noChangeAspect="1"/>
          </p:cNvPicPr>
          <p:nvPr/>
        </p:nvPicPr>
        <p:blipFill>
          <a:blip r:embed="rId10"/>
          <a:stretch>
            <a:fillRect/>
          </a:stretch>
        </p:blipFill>
        <p:spPr>
          <a:xfrm>
            <a:off x="9188921" y="3085849"/>
            <a:ext cx="531386" cy="470745"/>
          </a:xfrm>
          <a:prstGeom prst="rect">
            <a:avLst/>
          </a:prstGeom>
        </p:spPr>
      </p:pic>
      <p:sp>
        <p:nvSpPr>
          <p:cNvPr id="12" name="ZoneTexte 11">
            <a:extLst>
              <a:ext uri="{FF2B5EF4-FFF2-40B4-BE49-F238E27FC236}">
                <a16:creationId xmlns:a16="http://schemas.microsoft.com/office/drawing/2014/main" id="{DB52A1D3-2FC9-DDC3-041F-1030C30295D7}"/>
              </a:ext>
            </a:extLst>
          </p:cNvPr>
          <p:cNvSpPr txBox="1"/>
          <p:nvPr/>
        </p:nvSpPr>
        <p:spPr>
          <a:xfrm>
            <a:off x="980009" y="5962650"/>
            <a:ext cx="10873208" cy="523220"/>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Avec la mise en place d’un plan d’action global et </a:t>
            </a:r>
            <a:r>
              <a:rPr lang="fr-FR" sz="1400">
                <a:solidFill>
                  <a:srgbClr val="626A77"/>
                </a:solidFill>
                <a:latin typeface="Poppins" panose="00000500000000000000" pitchFamily="2" charset="0"/>
                <a:cs typeface="Poppins" panose="00000500000000000000" pitchFamily="2" charset="0"/>
              </a:rPr>
              <a:t>ambitieux</a:t>
            </a:r>
            <a:r>
              <a:rPr lang="fr-FR" sz="1400" dirty="0">
                <a:solidFill>
                  <a:srgbClr val="626A77"/>
                </a:solidFill>
                <a:latin typeface="Poppins" panose="00000500000000000000" pitchFamily="2" charset="0"/>
                <a:cs typeface="Poppins" panose="00000500000000000000" pitchFamily="2" charset="0"/>
              </a:rPr>
              <a:t>, 29% des </a:t>
            </a:r>
            <a:r>
              <a:rPr lang="fr-FR" sz="1400">
                <a:solidFill>
                  <a:srgbClr val="626A77"/>
                </a:solidFill>
                <a:latin typeface="Poppins" panose="00000500000000000000" pitchFamily="2" charset="0"/>
                <a:cs typeface="Poppins" panose="00000500000000000000" pitchFamily="2" charset="0"/>
              </a:rPr>
              <a:t>automobilistes</a:t>
            </a:r>
            <a:r>
              <a:rPr lang="fr-FR" sz="1400" dirty="0">
                <a:solidFill>
                  <a:srgbClr val="626A77"/>
                </a:solidFill>
                <a:latin typeface="Poppins" panose="00000500000000000000" pitchFamily="2" charset="0"/>
                <a:cs typeface="Poppins" panose="00000500000000000000" pitchFamily="2" charset="0"/>
              </a:rPr>
              <a:t> pourraient basculer sur un mode de transport alternatif (26% pour Biotope et Euralliance et 33% pour le UT et le Centre Logistique)</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1152525" y="85725"/>
            <a:ext cx="6849432" cy="581106"/>
          </a:xfrm>
          <a:prstGeom prst="rect">
            <a:avLst/>
          </a:prstGeom>
        </p:spPr>
      </p:pic>
      <p:graphicFrame>
        <p:nvGraphicFramePr>
          <p:cNvPr id="11" name="Graphique 10">
            <a:extLst>
              <a:ext uri="{FF2B5EF4-FFF2-40B4-BE49-F238E27FC236}">
                <a16:creationId xmlns:a16="http://schemas.microsoft.com/office/drawing/2014/main" id="{D18EBB59-4485-8E12-E018-10B4548B13CC}"/>
              </a:ext>
            </a:extLst>
          </p:cNvPr>
          <p:cNvGraphicFramePr>
            <a:graphicFrameLocks/>
          </p:cNvGraphicFramePr>
          <p:nvPr>
            <p:extLst>
              <p:ext uri="{D42A27DB-BD31-4B8C-83A1-F6EECF244321}">
                <p14:modId xmlns:p14="http://schemas.microsoft.com/office/powerpoint/2010/main" val="2327626265"/>
              </p:ext>
            </p:extLst>
          </p:nvPr>
        </p:nvGraphicFramePr>
        <p:xfrm>
          <a:off x="618641" y="1193823"/>
          <a:ext cx="11809311" cy="353711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Tableau 13">
            <a:extLst>
              <a:ext uri="{FF2B5EF4-FFF2-40B4-BE49-F238E27FC236}">
                <a16:creationId xmlns:a16="http://schemas.microsoft.com/office/drawing/2014/main" id="{58B92AFC-E99E-9D3C-C9AB-EDFD3C26AEF0}"/>
              </a:ext>
            </a:extLst>
          </p:cNvPr>
          <p:cNvGraphicFramePr>
            <a:graphicFrameLocks noGrp="1"/>
          </p:cNvGraphicFramePr>
          <p:nvPr>
            <p:extLst>
              <p:ext uri="{D42A27DB-BD31-4B8C-83A1-F6EECF244321}">
                <p14:modId xmlns:p14="http://schemas.microsoft.com/office/powerpoint/2010/main" val="3037844697"/>
              </p:ext>
            </p:extLst>
          </p:nvPr>
        </p:nvGraphicFramePr>
        <p:xfrm>
          <a:off x="2654194" y="5100697"/>
          <a:ext cx="7740862" cy="1902982"/>
        </p:xfrm>
        <a:graphic>
          <a:graphicData uri="http://schemas.openxmlformats.org/drawingml/2006/table">
            <a:tbl>
              <a:tblPr/>
              <a:tblGrid>
                <a:gridCol w="3020763">
                  <a:extLst>
                    <a:ext uri="{9D8B030D-6E8A-4147-A177-3AD203B41FA5}">
                      <a16:colId xmlns:a16="http://schemas.microsoft.com/office/drawing/2014/main" val="3626536483"/>
                    </a:ext>
                  </a:extLst>
                </a:gridCol>
                <a:gridCol w="2205635">
                  <a:extLst>
                    <a:ext uri="{9D8B030D-6E8A-4147-A177-3AD203B41FA5}">
                      <a16:colId xmlns:a16="http://schemas.microsoft.com/office/drawing/2014/main" val="3207058254"/>
                    </a:ext>
                  </a:extLst>
                </a:gridCol>
                <a:gridCol w="2514464">
                  <a:extLst>
                    <a:ext uri="{9D8B030D-6E8A-4147-A177-3AD203B41FA5}">
                      <a16:colId xmlns:a16="http://schemas.microsoft.com/office/drawing/2014/main" val="3203883102"/>
                    </a:ext>
                  </a:extLst>
                </a:gridCol>
              </a:tblGrid>
              <a:tr h="276982">
                <a:tc>
                  <a:txBody>
                    <a:bodyPr/>
                    <a:lstStyle/>
                    <a:p>
                      <a:pPr algn="ctr" fontAlgn="t"/>
                      <a:endParaRPr lang="fr-FR" sz="1050" b="1" i="0" u="none" strike="noStrike" dirty="0">
                        <a:solidFill>
                          <a:schemeClr val="tx1"/>
                        </a:solidFill>
                        <a:effectLst/>
                        <a:latin typeface="Poppins" panose="00000500000000000000" pitchFamily="2" charset="0"/>
                        <a:cs typeface="Poppins" panose="00000500000000000000" pitchFamily="2" charset="0"/>
                      </a:endParaRPr>
                    </a:p>
                  </a:txBody>
                  <a:tcPr marL="9525" marR="9525" marT="9525"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t"/>
                      <a:r>
                        <a:rPr lang="fr-FR" sz="1050" b="1" i="0" u="none" strike="noStrike" dirty="0">
                          <a:solidFill>
                            <a:schemeClr val="tx1"/>
                          </a:solidFill>
                          <a:effectLst/>
                          <a:latin typeface="Poppins" panose="00000500000000000000" pitchFamily="2" charset="0"/>
                          <a:cs typeface="Poppins" panose="00000500000000000000" pitchFamily="2" charset="0"/>
                        </a:rPr>
                        <a:t>% 2023</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t"/>
                      <a:r>
                        <a:rPr lang="fr-FR" sz="1050" b="1" i="0" u="none" strike="noStrike" dirty="0">
                          <a:solidFill>
                            <a:schemeClr val="tx1"/>
                          </a:solidFill>
                          <a:effectLst/>
                          <a:latin typeface="Poppins" panose="00000500000000000000" pitchFamily="2" charset="0"/>
                          <a:cs typeface="Poppins" panose="00000500000000000000" pitchFamily="2" charset="0"/>
                        </a:rPr>
                        <a:t>% Après plan d'action</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144156674"/>
                  </a:ext>
                </a:extLst>
              </a:tr>
              <a:tr h="265901">
                <a:tc>
                  <a:txBody>
                    <a:bodyPr/>
                    <a:lstStyle/>
                    <a:p>
                      <a:pPr algn="l" fontAlgn="b"/>
                      <a:r>
                        <a:rPr lang="fr-FR" sz="1200" b="0" i="0" u="none" strike="noStrike" dirty="0">
                          <a:solidFill>
                            <a:schemeClr val="tx1"/>
                          </a:solidFill>
                          <a:effectLst/>
                          <a:latin typeface="Poppins" panose="00000500000000000000" pitchFamily="2" charset="0"/>
                          <a:cs typeface="Poppins" panose="00000500000000000000" pitchFamily="2" charset="0"/>
                        </a:rPr>
                        <a:t>VOITURE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400" b="0" i="0" u="none" strike="noStrike">
                          <a:solidFill>
                            <a:srgbClr val="000000"/>
                          </a:solidFill>
                          <a:effectLst/>
                          <a:latin typeface="Calibri" panose="020F0502020204030204" pitchFamily="34" charset="0"/>
                        </a:rPr>
                        <a:t>42%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400" b="0" i="0" u="none" strike="noStrike">
                          <a:solidFill>
                            <a:srgbClr val="000000"/>
                          </a:solidFill>
                          <a:effectLst/>
                          <a:latin typeface="Calibri" panose="020F0502020204030204" pitchFamily="34" charset="0"/>
                        </a:rPr>
                        <a:t>33%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690902792"/>
                  </a:ext>
                </a:extLst>
              </a:tr>
              <a:tr h="265901">
                <a:tc>
                  <a:txBody>
                    <a:bodyPr/>
                    <a:lstStyle/>
                    <a:p>
                      <a:pPr algn="l" fontAlgn="b"/>
                      <a:r>
                        <a:rPr lang="fr-FR" sz="1200" b="0" i="0" u="none" strike="noStrike">
                          <a:solidFill>
                            <a:schemeClr val="tx1"/>
                          </a:solidFill>
                          <a:effectLst/>
                          <a:latin typeface="Poppins" panose="00000500000000000000" pitchFamily="2" charset="0"/>
                          <a:cs typeface="Poppins" panose="00000500000000000000" pitchFamily="2" charset="0"/>
                        </a:rPr>
                        <a:t>TRANSPORTS EN COMMUN</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tx2">
                        <a:lumMod val="20000"/>
                        <a:lumOff val="80000"/>
                      </a:schemeClr>
                    </a:solidFill>
                  </a:tcPr>
                </a:tc>
                <a:tc>
                  <a:txBody>
                    <a:bodyPr/>
                    <a:lstStyle/>
                    <a:p>
                      <a:pPr algn="r" fontAlgn="b"/>
                      <a:r>
                        <a:rPr lang="fr-FR" sz="1400" b="0" i="0" u="none" strike="noStrike">
                          <a:solidFill>
                            <a:srgbClr val="000000"/>
                          </a:solidFill>
                          <a:effectLst/>
                          <a:latin typeface="Calibri" panose="020F0502020204030204" pitchFamily="34" charset="0"/>
                        </a:rPr>
                        <a:t>32%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tx2">
                        <a:lumMod val="20000"/>
                        <a:lumOff val="80000"/>
                      </a:schemeClr>
                    </a:solidFill>
                  </a:tcPr>
                </a:tc>
                <a:tc>
                  <a:txBody>
                    <a:bodyPr/>
                    <a:lstStyle/>
                    <a:p>
                      <a:pPr algn="r" fontAlgn="b"/>
                      <a:r>
                        <a:rPr lang="fr-FR" sz="1400" b="0" i="0" u="none" strike="noStrike">
                          <a:solidFill>
                            <a:srgbClr val="000000"/>
                          </a:solidFill>
                          <a:effectLst/>
                          <a:latin typeface="Calibri" panose="020F0502020204030204" pitchFamily="34" charset="0"/>
                        </a:rPr>
                        <a:t>35%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818811069"/>
                  </a:ext>
                </a:extLst>
              </a:tr>
              <a:tr h="265901">
                <a:tc>
                  <a:txBody>
                    <a:bodyPr/>
                    <a:lstStyle/>
                    <a:p>
                      <a:pPr algn="l" fontAlgn="b"/>
                      <a:r>
                        <a:rPr lang="fr-FR" sz="1200" b="0" i="0" u="none" strike="noStrike" dirty="0">
                          <a:solidFill>
                            <a:schemeClr val="tx1"/>
                          </a:solidFill>
                          <a:effectLst/>
                          <a:latin typeface="Poppins" panose="00000500000000000000" pitchFamily="2" charset="0"/>
                          <a:cs typeface="Poppins" panose="00000500000000000000" pitchFamily="2" charset="0"/>
                        </a:rPr>
                        <a:t>VÉLO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b"/>
                      <a:r>
                        <a:rPr lang="fr-FR" sz="1400" b="0" i="0" u="none" strike="noStrike">
                          <a:solidFill>
                            <a:srgbClr val="000000"/>
                          </a:solidFill>
                          <a:effectLst/>
                          <a:latin typeface="Calibri" panose="020F0502020204030204" pitchFamily="34" charset="0"/>
                        </a:rPr>
                        <a:t>17%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b"/>
                      <a:r>
                        <a:rPr lang="fr-FR" sz="1400" b="0" i="0" u="none" strike="noStrike">
                          <a:solidFill>
                            <a:srgbClr val="000000"/>
                          </a:solidFill>
                          <a:effectLst/>
                          <a:latin typeface="Calibri" panose="020F0502020204030204" pitchFamily="34" charset="0"/>
                        </a:rPr>
                        <a:t>18%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635603430"/>
                  </a:ext>
                </a:extLst>
              </a:tr>
              <a:tr h="257699">
                <a:tc>
                  <a:txBody>
                    <a:bodyPr/>
                    <a:lstStyle/>
                    <a:p>
                      <a:pPr algn="l" fontAlgn="b"/>
                      <a:r>
                        <a:rPr lang="fr-FR" sz="1200" b="0" i="0" u="none" strike="noStrike">
                          <a:solidFill>
                            <a:schemeClr val="tx1"/>
                          </a:solidFill>
                          <a:effectLst/>
                          <a:latin typeface="Poppins" panose="00000500000000000000" pitchFamily="2" charset="0"/>
                          <a:cs typeface="Poppins" panose="00000500000000000000" pitchFamily="2" charset="0"/>
                        </a:rPr>
                        <a:t>COVOITURAGE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tx2">
                        <a:lumMod val="20000"/>
                        <a:lumOff val="80000"/>
                      </a:schemeClr>
                    </a:solidFill>
                  </a:tcPr>
                </a:tc>
                <a:tc>
                  <a:txBody>
                    <a:bodyPr/>
                    <a:lstStyle/>
                    <a:p>
                      <a:pPr algn="r" fontAlgn="b"/>
                      <a:r>
                        <a:rPr lang="fr-FR" sz="1400" b="0" i="0" u="none" strike="noStrike">
                          <a:solidFill>
                            <a:srgbClr val="000000"/>
                          </a:solidFill>
                          <a:effectLst/>
                          <a:latin typeface="Calibri" panose="020F0502020204030204" pitchFamily="34" charset="0"/>
                        </a:rPr>
                        <a:t>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tx2">
                        <a:lumMod val="20000"/>
                        <a:lumOff val="80000"/>
                      </a:schemeClr>
                    </a:solidFill>
                  </a:tcPr>
                </a:tc>
                <a:tc>
                  <a:txBody>
                    <a:bodyPr/>
                    <a:lstStyle/>
                    <a:p>
                      <a:pPr algn="r" fontAlgn="b"/>
                      <a:r>
                        <a:rPr lang="fr-FR" sz="1400" b="0" i="0" u="none" strike="noStrike">
                          <a:solidFill>
                            <a:srgbClr val="000000"/>
                          </a:solidFill>
                          <a:effectLst/>
                          <a:latin typeface="Calibri" panose="020F0502020204030204" pitchFamily="34" charset="0"/>
                        </a:rPr>
                        <a:t>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85686950"/>
                  </a:ext>
                </a:extLst>
              </a:tr>
              <a:tr h="285299">
                <a:tc>
                  <a:txBody>
                    <a:bodyPr/>
                    <a:lstStyle/>
                    <a:p>
                      <a:pPr algn="l" fontAlgn="b"/>
                      <a:r>
                        <a:rPr lang="fr-FR" sz="1200" b="0" i="0" u="none" strike="noStrike" dirty="0">
                          <a:solidFill>
                            <a:schemeClr val="tx1"/>
                          </a:solidFill>
                          <a:effectLst/>
                          <a:latin typeface="Poppins" panose="00000500000000000000" pitchFamily="2" charset="0"/>
                          <a:cs typeface="Poppins" panose="00000500000000000000" pitchFamily="2" charset="0"/>
                        </a:rPr>
                        <a:t>MARCHE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b"/>
                      <a:r>
                        <a:rPr lang="fr-FR" sz="1400" b="0" i="0" u="none" strike="noStrike">
                          <a:solidFill>
                            <a:srgbClr val="000000"/>
                          </a:solidFill>
                          <a:effectLst/>
                          <a:latin typeface="Calibri" panose="020F0502020204030204" pitchFamily="34" charset="0"/>
                        </a:rPr>
                        <a:t>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b"/>
                      <a:r>
                        <a:rPr lang="fr-FR" sz="1400" b="0" i="0" u="none" strike="noStrike">
                          <a:solidFill>
                            <a:srgbClr val="000000"/>
                          </a:solidFill>
                          <a:effectLst/>
                          <a:latin typeface="Calibri" panose="020F0502020204030204" pitchFamily="34" charset="0"/>
                        </a:rPr>
                        <a:t>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842324908"/>
                  </a:ext>
                </a:extLst>
              </a:tr>
              <a:tr h="285299">
                <a:tc>
                  <a:txBody>
                    <a:bodyPr/>
                    <a:lstStyle/>
                    <a:p>
                      <a:pPr algn="l" fontAlgn="b"/>
                      <a:r>
                        <a:rPr lang="fr-FR" sz="1200" b="0" i="0" u="none" strike="noStrike" dirty="0">
                          <a:solidFill>
                            <a:schemeClr val="tx1"/>
                          </a:solidFill>
                          <a:effectLst/>
                          <a:latin typeface="Poppins" panose="00000500000000000000" pitchFamily="2" charset="0"/>
                          <a:cs typeface="Poppins" panose="00000500000000000000" pitchFamily="2" charset="0"/>
                        </a:rPr>
                        <a:t>EPDM</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r-FR" sz="1400" b="0" i="0" u="none" strike="noStrike">
                          <a:solidFill>
                            <a:srgbClr val="000000"/>
                          </a:solidFill>
                          <a:effectLst/>
                          <a:latin typeface="Calibri" panose="020F0502020204030204" pitchFamily="34" charset="0"/>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r-FR" sz="1400" b="0" i="0" u="none" strike="noStrike" dirty="0">
                          <a:solidFill>
                            <a:srgbClr val="000000"/>
                          </a:solidFill>
                          <a:effectLst/>
                          <a:latin typeface="Calibri" panose="020F0502020204030204" pitchFamily="34" charset="0"/>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398650645"/>
                  </a:ext>
                </a:extLst>
              </a:tr>
            </a:tbl>
          </a:graphicData>
        </a:graphic>
      </p:graphicFrame>
      <p:grpSp>
        <p:nvGrpSpPr>
          <p:cNvPr id="15" name="Groupe 14">
            <a:extLst>
              <a:ext uri="{FF2B5EF4-FFF2-40B4-BE49-F238E27FC236}">
                <a16:creationId xmlns:a16="http://schemas.microsoft.com/office/drawing/2014/main" id="{C8747B5B-23FD-03B2-480A-08615D27D152}"/>
              </a:ext>
            </a:extLst>
          </p:cNvPr>
          <p:cNvGrpSpPr/>
          <p:nvPr/>
        </p:nvGrpSpPr>
        <p:grpSpPr>
          <a:xfrm>
            <a:off x="11874540" y="180300"/>
            <a:ext cx="1006813" cy="788006"/>
            <a:chOff x="10748363" y="213049"/>
            <a:chExt cx="1006813" cy="788006"/>
          </a:xfrm>
        </p:grpSpPr>
        <p:pic>
          <p:nvPicPr>
            <p:cNvPr id="16" name="Image 15">
              <a:extLst>
                <a:ext uri="{FF2B5EF4-FFF2-40B4-BE49-F238E27FC236}">
                  <a16:creationId xmlns:a16="http://schemas.microsoft.com/office/drawing/2014/main" id="{7A54DEFA-7B19-6507-103C-5F3E86689EB8}"/>
                </a:ext>
              </a:extLst>
            </p:cNvPr>
            <p:cNvPicPr>
              <a:picLocks noChangeAspect="1"/>
            </p:cNvPicPr>
            <p:nvPr/>
          </p:nvPicPr>
          <p:blipFill>
            <a:blip r:embed="rId6"/>
            <a:stretch>
              <a:fillRect/>
            </a:stretch>
          </p:blipFill>
          <p:spPr>
            <a:xfrm>
              <a:off x="10748363" y="213049"/>
              <a:ext cx="1006813" cy="788006"/>
            </a:xfrm>
            <a:prstGeom prst="rect">
              <a:avLst/>
            </a:prstGeom>
          </p:spPr>
        </p:pic>
        <p:sp>
          <p:nvSpPr>
            <p:cNvPr id="17" name="ZoneTexte 16">
              <a:extLst>
                <a:ext uri="{FF2B5EF4-FFF2-40B4-BE49-F238E27FC236}">
                  <a16:creationId xmlns:a16="http://schemas.microsoft.com/office/drawing/2014/main" id="{008B73B5-7AB8-FA57-3D1E-78F15986E898}"/>
                </a:ext>
              </a:extLst>
            </p:cNvPr>
            <p:cNvSpPr txBox="1"/>
            <p:nvPr/>
          </p:nvSpPr>
          <p:spPr>
            <a:xfrm>
              <a:off x="10964544" y="279573"/>
              <a:ext cx="656081" cy="553998"/>
            </a:xfrm>
            <a:prstGeom prst="rect">
              <a:avLst/>
            </a:prstGeom>
            <a:noFill/>
          </p:spPr>
          <p:txBody>
            <a:bodyPr wrap="square" rtlCol="0">
              <a:spAutoFit/>
            </a:bodyPr>
            <a:lstStyle/>
            <a:p>
              <a:pPr algn="ctr"/>
              <a:r>
                <a:rPr lang="fr-FR" b="1" dirty="0">
                  <a:solidFill>
                    <a:srgbClr val="44BC9A"/>
                  </a:solidFill>
                  <a:latin typeface="Poppins" panose="00000500000000000000" pitchFamily="2" charset="0"/>
                  <a:cs typeface="Poppins" panose="00000500000000000000" pitchFamily="2" charset="0"/>
                </a:rPr>
                <a:t>7</a:t>
              </a:r>
            </a:p>
            <a:p>
              <a:pPr algn="ctr"/>
              <a:r>
                <a:rPr lang="fr-FR" sz="1200" b="1" dirty="0">
                  <a:solidFill>
                    <a:srgbClr val="44BC9A"/>
                  </a:solidFill>
                  <a:latin typeface="Poppins" panose="00000500000000000000" pitchFamily="2" charset="0"/>
                  <a:cs typeface="Poppins" panose="00000500000000000000" pitchFamily="2" charset="0"/>
                </a:rPr>
                <a:t>sites</a:t>
              </a:r>
            </a:p>
          </p:txBody>
        </p:sp>
      </p:gr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1152525" y="85725"/>
            <a:ext cx="6849432" cy="581106"/>
          </a:xfrm>
          <a:prstGeom prst="rect">
            <a:avLst/>
          </a:prstGeom>
        </p:spPr>
      </p:pic>
      <p:pic>
        <p:nvPicPr>
          <p:cNvPr id="9" name="Image 8">
            <a:extLst>
              <a:ext uri="{FF2B5EF4-FFF2-40B4-BE49-F238E27FC236}">
                <a16:creationId xmlns:a16="http://schemas.microsoft.com/office/drawing/2014/main" id="{26E9AB64-B0E5-8325-1AE7-1D0ABBF6AD25}"/>
              </a:ext>
            </a:extLst>
          </p:cNvPr>
          <p:cNvPicPr>
            <a:picLocks noChangeAspect="1"/>
          </p:cNvPicPr>
          <p:nvPr/>
        </p:nvPicPr>
        <p:blipFill>
          <a:blip r:embed="rId5"/>
          <a:stretch>
            <a:fillRect/>
          </a:stretch>
        </p:blipFill>
        <p:spPr>
          <a:xfrm>
            <a:off x="11874540" y="149038"/>
            <a:ext cx="965274" cy="847843"/>
          </a:xfrm>
          <a:prstGeom prst="rect">
            <a:avLst/>
          </a:prstGeom>
        </p:spPr>
      </p:pic>
      <p:graphicFrame>
        <p:nvGraphicFramePr>
          <p:cNvPr id="11" name="Tableau 10">
            <a:extLst>
              <a:ext uri="{FF2B5EF4-FFF2-40B4-BE49-F238E27FC236}">
                <a16:creationId xmlns:a16="http://schemas.microsoft.com/office/drawing/2014/main" id="{0CD2497C-1F1D-1F63-403C-F578BEADE985}"/>
              </a:ext>
            </a:extLst>
          </p:cNvPr>
          <p:cNvGraphicFramePr>
            <a:graphicFrameLocks noGrp="1"/>
          </p:cNvGraphicFramePr>
          <p:nvPr>
            <p:extLst>
              <p:ext uri="{D42A27DB-BD31-4B8C-83A1-F6EECF244321}">
                <p14:modId xmlns:p14="http://schemas.microsoft.com/office/powerpoint/2010/main" val="260189954"/>
              </p:ext>
            </p:extLst>
          </p:nvPr>
        </p:nvGraphicFramePr>
        <p:xfrm>
          <a:off x="2654194" y="5100697"/>
          <a:ext cx="7740862" cy="1902982"/>
        </p:xfrm>
        <a:graphic>
          <a:graphicData uri="http://schemas.openxmlformats.org/drawingml/2006/table">
            <a:tbl>
              <a:tblPr/>
              <a:tblGrid>
                <a:gridCol w="3020763">
                  <a:extLst>
                    <a:ext uri="{9D8B030D-6E8A-4147-A177-3AD203B41FA5}">
                      <a16:colId xmlns:a16="http://schemas.microsoft.com/office/drawing/2014/main" val="3626536483"/>
                    </a:ext>
                  </a:extLst>
                </a:gridCol>
                <a:gridCol w="2205635">
                  <a:extLst>
                    <a:ext uri="{9D8B030D-6E8A-4147-A177-3AD203B41FA5}">
                      <a16:colId xmlns:a16="http://schemas.microsoft.com/office/drawing/2014/main" val="3207058254"/>
                    </a:ext>
                  </a:extLst>
                </a:gridCol>
                <a:gridCol w="2514464">
                  <a:extLst>
                    <a:ext uri="{9D8B030D-6E8A-4147-A177-3AD203B41FA5}">
                      <a16:colId xmlns:a16="http://schemas.microsoft.com/office/drawing/2014/main" val="3203883102"/>
                    </a:ext>
                  </a:extLst>
                </a:gridCol>
              </a:tblGrid>
              <a:tr h="276982">
                <a:tc>
                  <a:txBody>
                    <a:bodyPr/>
                    <a:lstStyle/>
                    <a:p>
                      <a:pPr algn="ctr" fontAlgn="t"/>
                      <a:endParaRPr lang="fr-FR" sz="1050" b="1" i="0" u="none" strike="noStrike" dirty="0">
                        <a:solidFill>
                          <a:schemeClr val="tx1"/>
                        </a:solidFill>
                        <a:effectLst/>
                        <a:latin typeface="Poppins" panose="00000500000000000000" pitchFamily="2" charset="0"/>
                        <a:cs typeface="Poppins" panose="00000500000000000000" pitchFamily="2" charset="0"/>
                      </a:endParaRPr>
                    </a:p>
                  </a:txBody>
                  <a:tcPr marL="9525" marR="9525" marT="9525"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t"/>
                      <a:r>
                        <a:rPr lang="fr-FR" sz="1050" b="1" i="0" u="none" strike="noStrike" dirty="0">
                          <a:solidFill>
                            <a:schemeClr val="tx1"/>
                          </a:solidFill>
                          <a:effectLst/>
                          <a:latin typeface="Poppins" panose="00000500000000000000" pitchFamily="2" charset="0"/>
                          <a:cs typeface="Poppins" panose="00000500000000000000" pitchFamily="2" charset="0"/>
                        </a:rPr>
                        <a:t>% 2023</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t"/>
                      <a:r>
                        <a:rPr lang="fr-FR" sz="1050" b="1" i="0" u="none" strike="noStrike" dirty="0">
                          <a:solidFill>
                            <a:schemeClr val="tx1"/>
                          </a:solidFill>
                          <a:effectLst/>
                          <a:latin typeface="Poppins" panose="00000500000000000000" pitchFamily="2" charset="0"/>
                          <a:cs typeface="Poppins" panose="00000500000000000000" pitchFamily="2" charset="0"/>
                        </a:rPr>
                        <a:t>% Après plan d'action</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144156674"/>
                  </a:ext>
                </a:extLst>
              </a:tr>
              <a:tr h="265901">
                <a:tc>
                  <a:txBody>
                    <a:bodyPr/>
                    <a:lstStyle/>
                    <a:p>
                      <a:pPr algn="l" fontAlgn="b"/>
                      <a:r>
                        <a:rPr lang="fr-FR" sz="1200" b="0" i="0" u="none" strike="noStrike" dirty="0">
                          <a:solidFill>
                            <a:schemeClr val="tx1"/>
                          </a:solidFill>
                          <a:effectLst/>
                          <a:latin typeface="Poppins" panose="00000500000000000000" pitchFamily="2" charset="0"/>
                          <a:cs typeface="Poppins" panose="00000500000000000000" pitchFamily="2" charset="0"/>
                        </a:rPr>
                        <a:t>VOITURE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400" b="0" i="0" u="none" strike="noStrike" dirty="0">
                          <a:solidFill>
                            <a:srgbClr val="000000"/>
                          </a:solidFill>
                          <a:effectLst/>
                          <a:latin typeface="Calibri" panose="020F0502020204030204" pitchFamily="34" charset="0"/>
                        </a:rPr>
                        <a:t>31%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400" b="0" i="0" u="none" strike="noStrike">
                          <a:solidFill>
                            <a:srgbClr val="000000"/>
                          </a:solidFill>
                          <a:effectLst/>
                          <a:latin typeface="Calibri" panose="020F0502020204030204" pitchFamily="34" charset="0"/>
                        </a:rPr>
                        <a:t>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690902792"/>
                  </a:ext>
                </a:extLst>
              </a:tr>
              <a:tr h="265901">
                <a:tc>
                  <a:txBody>
                    <a:bodyPr/>
                    <a:lstStyle/>
                    <a:p>
                      <a:pPr algn="l" fontAlgn="b"/>
                      <a:r>
                        <a:rPr lang="fr-FR" sz="1200" b="0" i="0" u="none" strike="noStrike">
                          <a:solidFill>
                            <a:schemeClr val="tx1"/>
                          </a:solidFill>
                          <a:effectLst/>
                          <a:latin typeface="Poppins" panose="00000500000000000000" pitchFamily="2" charset="0"/>
                          <a:cs typeface="Poppins" panose="00000500000000000000" pitchFamily="2" charset="0"/>
                        </a:rPr>
                        <a:t>TRANSPORTS EN COMMUN</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tx2">
                        <a:lumMod val="20000"/>
                        <a:lumOff val="80000"/>
                      </a:schemeClr>
                    </a:solidFill>
                  </a:tcPr>
                </a:tc>
                <a:tc>
                  <a:txBody>
                    <a:bodyPr/>
                    <a:lstStyle/>
                    <a:p>
                      <a:pPr algn="r" fontAlgn="b"/>
                      <a:r>
                        <a:rPr lang="fr-FR" sz="1400" b="0" i="0" u="none" strike="noStrike">
                          <a:solidFill>
                            <a:srgbClr val="000000"/>
                          </a:solidFill>
                          <a:effectLst/>
                          <a:latin typeface="Calibri" panose="020F0502020204030204" pitchFamily="34" charset="0"/>
                        </a:rPr>
                        <a:t>40%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tx2">
                        <a:lumMod val="20000"/>
                        <a:lumOff val="80000"/>
                      </a:schemeClr>
                    </a:solidFill>
                  </a:tcPr>
                </a:tc>
                <a:tc>
                  <a:txBody>
                    <a:bodyPr/>
                    <a:lstStyle/>
                    <a:p>
                      <a:pPr algn="r" fontAlgn="b"/>
                      <a:r>
                        <a:rPr lang="fr-FR" sz="1400" b="0" i="0" u="none" strike="noStrike">
                          <a:solidFill>
                            <a:srgbClr val="000000"/>
                          </a:solidFill>
                          <a:effectLst/>
                          <a:latin typeface="Calibri" panose="020F0502020204030204" pitchFamily="34" charset="0"/>
                        </a:rPr>
                        <a:t>43%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818811069"/>
                  </a:ext>
                </a:extLst>
              </a:tr>
              <a:tr h="265901">
                <a:tc>
                  <a:txBody>
                    <a:bodyPr/>
                    <a:lstStyle/>
                    <a:p>
                      <a:pPr algn="l" fontAlgn="b"/>
                      <a:r>
                        <a:rPr lang="fr-FR" sz="1200" b="0" i="0" u="none" strike="noStrike" dirty="0">
                          <a:solidFill>
                            <a:schemeClr val="tx1"/>
                          </a:solidFill>
                          <a:effectLst/>
                          <a:latin typeface="Poppins" panose="00000500000000000000" pitchFamily="2" charset="0"/>
                          <a:cs typeface="Poppins" panose="00000500000000000000" pitchFamily="2" charset="0"/>
                        </a:rPr>
                        <a:t>VÉLO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b"/>
                      <a:r>
                        <a:rPr lang="fr-FR" sz="1400" b="0" i="0" u="none" strike="noStrike">
                          <a:solidFill>
                            <a:srgbClr val="000000"/>
                          </a:solidFill>
                          <a:effectLst/>
                          <a:latin typeface="Calibri" panose="020F0502020204030204" pitchFamily="34" charset="0"/>
                        </a:rPr>
                        <a:t>19%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b"/>
                      <a:r>
                        <a:rPr lang="fr-FR" sz="1400" b="0" i="0" u="none" strike="noStrike">
                          <a:solidFill>
                            <a:srgbClr val="000000"/>
                          </a:solidFill>
                          <a:effectLst/>
                          <a:latin typeface="Calibri" panose="020F0502020204030204" pitchFamily="34" charset="0"/>
                        </a:rPr>
                        <a:t>19%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635603430"/>
                  </a:ext>
                </a:extLst>
              </a:tr>
              <a:tr h="257699">
                <a:tc>
                  <a:txBody>
                    <a:bodyPr/>
                    <a:lstStyle/>
                    <a:p>
                      <a:pPr algn="l" fontAlgn="b"/>
                      <a:r>
                        <a:rPr lang="fr-FR" sz="1200" b="0" i="0" u="none" strike="noStrike">
                          <a:solidFill>
                            <a:schemeClr val="tx1"/>
                          </a:solidFill>
                          <a:effectLst/>
                          <a:latin typeface="Poppins" panose="00000500000000000000" pitchFamily="2" charset="0"/>
                          <a:cs typeface="Poppins" panose="00000500000000000000" pitchFamily="2" charset="0"/>
                        </a:rPr>
                        <a:t>COVOITURAGE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tx2">
                        <a:lumMod val="20000"/>
                        <a:lumOff val="80000"/>
                      </a:schemeClr>
                    </a:solidFill>
                  </a:tcPr>
                </a:tc>
                <a:tc>
                  <a:txBody>
                    <a:bodyPr/>
                    <a:lstStyle/>
                    <a:p>
                      <a:pPr algn="r" fontAlgn="b"/>
                      <a:r>
                        <a:rPr lang="fr-FR" sz="14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tx2">
                        <a:lumMod val="20000"/>
                        <a:lumOff val="80000"/>
                      </a:schemeClr>
                    </a:solidFill>
                  </a:tcPr>
                </a:tc>
                <a:tc>
                  <a:txBody>
                    <a:bodyPr/>
                    <a:lstStyle/>
                    <a:p>
                      <a:pPr algn="r" fontAlgn="b"/>
                      <a:r>
                        <a:rPr lang="fr-FR" sz="1400" b="0" i="0" u="none" strike="noStrike">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85686950"/>
                  </a:ext>
                </a:extLst>
              </a:tr>
              <a:tr h="285299">
                <a:tc>
                  <a:txBody>
                    <a:bodyPr/>
                    <a:lstStyle/>
                    <a:p>
                      <a:pPr algn="l" fontAlgn="b"/>
                      <a:r>
                        <a:rPr lang="fr-FR" sz="1200" b="0" i="0" u="none" strike="noStrike" dirty="0">
                          <a:solidFill>
                            <a:schemeClr val="tx1"/>
                          </a:solidFill>
                          <a:effectLst/>
                          <a:latin typeface="Poppins" panose="00000500000000000000" pitchFamily="2" charset="0"/>
                          <a:cs typeface="Poppins" panose="00000500000000000000" pitchFamily="2" charset="0"/>
                        </a:rPr>
                        <a:t>MARCHE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b"/>
                      <a:r>
                        <a:rPr lang="fr-FR" sz="1400" b="0" i="0" u="none" strike="noStrike">
                          <a:solidFill>
                            <a:srgbClr val="000000"/>
                          </a:solidFill>
                          <a:effectLst/>
                          <a:latin typeface="Calibri" panose="020F0502020204030204" pitchFamily="34" charset="0"/>
                        </a:rPr>
                        <a:t>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b"/>
                      <a:r>
                        <a:rPr lang="fr-FR" sz="1400" b="0" i="0" u="none" strike="noStrike">
                          <a:solidFill>
                            <a:srgbClr val="000000"/>
                          </a:solidFill>
                          <a:effectLst/>
                          <a:latin typeface="Calibri" panose="020F0502020204030204" pitchFamily="34" charset="0"/>
                        </a:rPr>
                        <a:t>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842324908"/>
                  </a:ext>
                </a:extLst>
              </a:tr>
              <a:tr h="285299">
                <a:tc>
                  <a:txBody>
                    <a:bodyPr/>
                    <a:lstStyle/>
                    <a:p>
                      <a:pPr algn="l" fontAlgn="b"/>
                      <a:r>
                        <a:rPr lang="fr-FR" sz="1200" b="0" i="0" u="none" strike="noStrike" dirty="0">
                          <a:solidFill>
                            <a:schemeClr val="tx1"/>
                          </a:solidFill>
                          <a:effectLst/>
                          <a:latin typeface="Poppins" panose="00000500000000000000" pitchFamily="2" charset="0"/>
                          <a:cs typeface="Poppins" panose="00000500000000000000" pitchFamily="2" charset="0"/>
                        </a:rPr>
                        <a:t>EPDM</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r-FR" sz="1400" b="0"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r-FR" sz="1400" b="0" i="0" u="none" strike="noStrike" dirty="0">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398650645"/>
                  </a:ext>
                </a:extLst>
              </a:tr>
            </a:tbl>
          </a:graphicData>
        </a:graphic>
      </p:graphicFrame>
      <p:graphicFrame>
        <p:nvGraphicFramePr>
          <p:cNvPr id="12" name="Graphique 11">
            <a:extLst>
              <a:ext uri="{FF2B5EF4-FFF2-40B4-BE49-F238E27FC236}">
                <a16:creationId xmlns:a16="http://schemas.microsoft.com/office/drawing/2014/main" id="{4ADF4B1F-C03A-405A-B7B0-77DAEFFA3068}"/>
              </a:ext>
            </a:extLst>
          </p:cNvPr>
          <p:cNvGraphicFramePr>
            <a:graphicFrameLocks/>
          </p:cNvGraphicFramePr>
          <p:nvPr>
            <p:extLst>
              <p:ext uri="{D42A27DB-BD31-4B8C-83A1-F6EECF244321}">
                <p14:modId xmlns:p14="http://schemas.microsoft.com/office/powerpoint/2010/main" val="4210451551"/>
              </p:ext>
            </p:extLst>
          </p:nvPr>
        </p:nvGraphicFramePr>
        <p:xfrm>
          <a:off x="239109" y="978500"/>
          <a:ext cx="12190172" cy="404725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08930398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1152525" y="85725"/>
            <a:ext cx="6849432" cy="581106"/>
          </a:xfrm>
          <a:prstGeom prst="rect">
            <a:avLst/>
          </a:prstGeom>
        </p:spPr>
      </p:pic>
      <p:pic>
        <p:nvPicPr>
          <p:cNvPr id="5" name="Image 4">
            <a:extLst>
              <a:ext uri="{FF2B5EF4-FFF2-40B4-BE49-F238E27FC236}">
                <a16:creationId xmlns:a16="http://schemas.microsoft.com/office/drawing/2014/main" id="{7078CA28-2DE1-8288-D296-D3FAC24942A7}"/>
              </a:ext>
            </a:extLst>
          </p:cNvPr>
          <p:cNvPicPr>
            <a:picLocks noChangeAspect="1"/>
          </p:cNvPicPr>
          <p:nvPr/>
        </p:nvPicPr>
        <p:blipFill>
          <a:blip r:embed="rId5"/>
          <a:stretch>
            <a:fillRect/>
          </a:stretch>
        </p:blipFill>
        <p:spPr>
          <a:xfrm>
            <a:off x="11932339" y="121234"/>
            <a:ext cx="965274" cy="855119"/>
          </a:xfrm>
          <a:prstGeom prst="rect">
            <a:avLst/>
          </a:prstGeom>
        </p:spPr>
      </p:pic>
      <p:graphicFrame>
        <p:nvGraphicFramePr>
          <p:cNvPr id="7" name="Graphique 6">
            <a:extLst>
              <a:ext uri="{FF2B5EF4-FFF2-40B4-BE49-F238E27FC236}">
                <a16:creationId xmlns:a16="http://schemas.microsoft.com/office/drawing/2014/main" id="{A3512616-0B49-A37B-E59A-75EA91A0A469}"/>
              </a:ext>
            </a:extLst>
          </p:cNvPr>
          <p:cNvGraphicFramePr>
            <a:graphicFrameLocks/>
          </p:cNvGraphicFramePr>
          <p:nvPr>
            <p:extLst>
              <p:ext uri="{D42A27DB-BD31-4B8C-83A1-F6EECF244321}">
                <p14:modId xmlns:p14="http://schemas.microsoft.com/office/powerpoint/2010/main" val="2004388196"/>
              </p:ext>
            </p:extLst>
          </p:nvPr>
        </p:nvGraphicFramePr>
        <p:xfrm>
          <a:off x="618641" y="847843"/>
          <a:ext cx="11811967" cy="439900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Tableau 8">
            <a:extLst>
              <a:ext uri="{FF2B5EF4-FFF2-40B4-BE49-F238E27FC236}">
                <a16:creationId xmlns:a16="http://schemas.microsoft.com/office/drawing/2014/main" id="{F055FECE-AA85-EC27-D147-68229AC7016B}"/>
              </a:ext>
            </a:extLst>
          </p:cNvPr>
          <p:cNvGraphicFramePr>
            <a:graphicFrameLocks noGrp="1"/>
          </p:cNvGraphicFramePr>
          <p:nvPr>
            <p:extLst>
              <p:ext uri="{D42A27DB-BD31-4B8C-83A1-F6EECF244321}">
                <p14:modId xmlns:p14="http://schemas.microsoft.com/office/powerpoint/2010/main" val="2768404168"/>
              </p:ext>
            </p:extLst>
          </p:nvPr>
        </p:nvGraphicFramePr>
        <p:xfrm>
          <a:off x="2654193" y="5195475"/>
          <a:ext cx="7740862" cy="1902982"/>
        </p:xfrm>
        <a:graphic>
          <a:graphicData uri="http://schemas.openxmlformats.org/drawingml/2006/table">
            <a:tbl>
              <a:tblPr/>
              <a:tblGrid>
                <a:gridCol w="3020763">
                  <a:extLst>
                    <a:ext uri="{9D8B030D-6E8A-4147-A177-3AD203B41FA5}">
                      <a16:colId xmlns:a16="http://schemas.microsoft.com/office/drawing/2014/main" val="3626536483"/>
                    </a:ext>
                  </a:extLst>
                </a:gridCol>
                <a:gridCol w="2205635">
                  <a:extLst>
                    <a:ext uri="{9D8B030D-6E8A-4147-A177-3AD203B41FA5}">
                      <a16:colId xmlns:a16="http://schemas.microsoft.com/office/drawing/2014/main" val="3207058254"/>
                    </a:ext>
                  </a:extLst>
                </a:gridCol>
                <a:gridCol w="2514464">
                  <a:extLst>
                    <a:ext uri="{9D8B030D-6E8A-4147-A177-3AD203B41FA5}">
                      <a16:colId xmlns:a16="http://schemas.microsoft.com/office/drawing/2014/main" val="3203883102"/>
                    </a:ext>
                  </a:extLst>
                </a:gridCol>
              </a:tblGrid>
              <a:tr h="276982">
                <a:tc>
                  <a:txBody>
                    <a:bodyPr/>
                    <a:lstStyle/>
                    <a:p>
                      <a:pPr algn="ctr" fontAlgn="t"/>
                      <a:endParaRPr lang="fr-FR" sz="1050" b="1" i="0" u="none" strike="noStrike" dirty="0">
                        <a:solidFill>
                          <a:schemeClr val="tx1"/>
                        </a:solidFill>
                        <a:effectLst/>
                        <a:latin typeface="Poppins" panose="00000500000000000000" pitchFamily="2" charset="0"/>
                        <a:cs typeface="Poppins" panose="00000500000000000000" pitchFamily="2" charset="0"/>
                      </a:endParaRPr>
                    </a:p>
                  </a:txBody>
                  <a:tcPr marL="9525" marR="9525" marT="9525"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t"/>
                      <a:r>
                        <a:rPr lang="fr-FR" sz="1050" b="1" i="0" u="none" strike="noStrike" dirty="0">
                          <a:solidFill>
                            <a:schemeClr val="tx1"/>
                          </a:solidFill>
                          <a:effectLst/>
                          <a:latin typeface="Poppins" panose="00000500000000000000" pitchFamily="2" charset="0"/>
                          <a:cs typeface="Poppins" panose="00000500000000000000" pitchFamily="2" charset="0"/>
                        </a:rPr>
                        <a:t>% 2023</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t"/>
                      <a:r>
                        <a:rPr lang="fr-FR" sz="1050" b="1" i="0" u="none" strike="noStrike" dirty="0">
                          <a:solidFill>
                            <a:schemeClr val="tx1"/>
                          </a:solidFill>
                          <a:effectLst/>
                          <a:latin typeface="Poppins" panose="00000500000000000000" pitchFamily="2" charset="0"/>
                          <a:cs typeface="Poppins" panose="00000500000000000000" pitchFamily="2" charset="0"/>
                        </a:rPr>
                        <a:t>% Après plan d'action</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144156674"/>
                  </a:ext>
                </a:extLst>
              </a:tr>
              <a:tr h="265901">
                <a:tc>
                  <a:txBody>
                    <a:bodyPr/>
                    <a:lstStyle/>
                    <a:p>
                      <a:pPr algn="l" fontAlgn="b"/>
                      <a:r>
                        <a:rPr lang="fr-FR" sz="1200" b="0" i="0" u="none" strike="noStrike" dirty="0">
                          <a:solidFill>
                            <a:schemeClr val="tx1"/>
                          </a:solidFill>
                          <a:effectLst/>
                          <a:latin typeface="Poppins" panose="00000500000000000000" pitchFamily="2" charset="0"/>
                          <a:cs typeface="Poppins" panose="00000500000000000000" pitchFamily="2" charset="0"/>
                        </a:rPr>
                        <a:t>VOITURE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400" b="0" i="0" u="none" strike="noStrike" dirty="0">
                          <a:solidFill>
                            <a:srgbClr val="000000"/>
                          </a:solidFill>
                          <a:effectLst/>
                          <a:latin typeface="Calibri" panose="020F0502020204030204" pitchFamily="34" charset="0"/>
                        </a:rPr>
                        <a:t>77%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1400" b="0" i="0" u="none" strike="noStrike">
                          <a:solidFill>
                            <a:srgbClr val="000000"/>
                          </a:solidFill>
                          <a:effectLst/>
                          <a:latin typeface="Calibri" panose="020F0502020204030204" pitchFamily="34" charset="0"/>
                        </a:rPr>
                        <a:t>58%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690902792"/>
                  </a:ext>
                </a:extLst>
              </a:tr>
              <a:tr h="265901">
                <a:tc>
                  <a:txBody>
                    <a:bodyPr/>
                    <a:lstStyle/>
                    <a:p>
                      <a:pPr algn="l" fontAlgn="b"/>
                      <a:r>
                        <a:rPr lang="fr-FR" sz="1200" b="0" i="0" u="none" strike="noStrike">
                          <a:solidFill>
                            <a:schemeClr val="tx1"/>
                          </a:solidFill>
                          <a:effectLst/>
                          <a:latin typeface="Poppins" panose="00000500000000000000" pitchFamily="2" charset="0"/>
                          <a:cs typeface="Poppins" panose="00000500000000000000" pitchFamily="2" charset="0"/>
                        </a:rPr>
                        <a:t>TRANSPORTS EN COMMUN</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tx2">
                        <a:lumMod val="20000"/>
                        <a:lumOff val="80000"/>
                      </a:schemeClr>
                    </a:solidFill>
                  </a:tcPr>
                </a:tc>
                <a:tc>
                  <a:txBody>
                    <a:bodyPr/>
                    <a:lstStyle/>
                    <a:p>
                      <a:pPr algn="r" fontAlgn="b"/>
                      <a:r>
                        <a:rPr lang="fr-FR" sz="1400" b="0" i="0" u="none" strike="noStrike">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tx2">
                        <a:lumMod val="20000"/>
                        <a:lumOff val="80000"/>
                      </a:schemeClr>
                    </a:solidFill>
                  </a:tcPr>
                </a:tc>
                <a:tc>
                  <a:txBody>
                    <a:bodyPr/>
                    <a:lstStyle/>
                    <a:p>
                      <a:pPr algn="r" fontAlgn="b"/>
                      <a:r>
                        <a:rPr lang="fr-FR" sz="1400" b="0" i="0" u="none" strike="noStrike">
                          <a:solidFill>
                            <a:srgbClr val="000000"/>
                          </a:solidFill>
                          <a:effectLst/>
                          <a:latin typeface="Calibri" panose="020F0502020204030204" pitchFamily="34" charset="0"/>
                        </a:rPr>
                        <a:t>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818811069"/>
                  </a:ext>
                </a:extLst>
              </a:tr>
              <a:tr h="265901">
                <a:tc>
                  <a:txBody>
                    <a:bodyPr/>
                    <a:lstStyle/>
                    <a:p>
                      <a:pPr algn="l" fontAlgn="b"/>
                      <a:r>
                        <a:rPr lang="fr-FR" sz="1200" b="0" i="0" u="none" strike="noStrike" dirty="0">
                          <a:solidFill>
                            <a:schemeClr val="tx1"/>
                          </a:solidFill>
                          <a:effectLst/>
                          <a:latin typeface="Poppins" panose="00000500000000000000" pitchFamily="2" charset="0"/>
                          <a:cs typeface="Poppins" panose="00000500000000000000" pitchFamily="2" charset="0"/>
                        </a:rPr>
                        <a:t>VÉLO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b"/>
                      <a:r>
                        <a:rPr lang="fr-FR" sz="1400" b="0" i="0" u="none" strike="noStrike">
                          <a:solidFill>
                            <a:srgbClr val="000000"/>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b"/>
                      <a:r>
                        <a:rPr lang="fr-FR" sz="1400" b="0" i="0" u="none" strike="noStrike">
                          <a:solidFill>
                            <a:srgbClr val="000000"/>
                          </a:solidFill>
                          <a:effectLst/>
                          <a:latin typeface="Calibri" panose="020F0502020204030204" pitchFamily="34" charset="0"/>
                        </a:rPr>
                        <a:t>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635603430"/>
                  </a:ext>
                </a:extLst>
              </a:tr>
              <a:tr h="257699">
                <a:tc>
                  <a:txBody>
                    <a:bodyPr/>
                    <a:lstStyle/>
                    <a:p>
                      <a:pPr algn="l" fontAlgn="b"/>
                      <a:r>
                        <a:rPr lang="fr-FR" sz="1200" b="0" i="0" u="none" strike="noStrike">
                          <a:solidFill>
                            <a:schemeClr val="tx1"/>
                          </a:solidFill>
                          <a:effectLst/>
                          <a:latin typeface="Poppins" panose="00000500000000000000" pitchFamily="2" charset="0"/>
                          <a:cs typeface="Poppins" panose="00000500000000000000" pitchFamily="2" charset="0"/>
                        </a:rPr>
                        <a:t>COVOITURAGE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tx2">
                        <a:lumMod val="20000"/>
                        <a:lumOff val="80000"/>
                      </a:schemeClr>
                    </a:solidFill>
                  </a:tcPr>
                </a:tc>
                <a:tc>
                  <a:txBody>
                    <a:bodyPr/>
                    <a:lstStyle/>
                    <a:p>
                      <a:pPr algn="r" fontAlgn="b"/>
                      <a:r>
                        <a:rPr lang="fr-FR" sz="1400" b="0" i="0" u="none" strike="noStrike">
                          <a:solidFill>
                            <a:srgbClr val="000000"/>
                          </a:solidFill>
                          <a:effectLst/>
                          <a:latin typeface="Calibri" panose="020F0502020204030204" pitchFamily="34" charset="0"/>
                        </a:rPr>
                        <a:t>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tx2">
                        <a:lumMod val="20000"/>
                        <a:lumOff val="80000"/>
                      </a:schemeClr>
                    </a:solidFill>
                  </a:tcPr>
                </a:tc>
                <a:tc>
                  <a:txBody>
                    <a:bodyPr/>
                    <a:lstStyle/>
                    <a:p>
                      <a:pPr algn="r" fontAlgn="b"/>
                      <a:r>
                        <a:rPr lang="fr-FR" sz="1400" b="0" i="0" u="none" strike="noStrike">
                          <a:solidFill>
                            <a:srgbClr val="000000"/>
                          </a:solidFill>
                          <a:effectLst/>
                          <a:latin typeface="Calibri" panose="020F0502020204030204" pitchFamily="34" charset="0"/>
                        </a:rPr>
                        <a:t>15%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85686950"/>
                  </a:ext>
                </a:extLst>
              </a:tr>
              <a:tr h="285299">
                <a:tc>
                  <a:txBody>
                    <a:bodyPr/>
                    <a:lstStyle/>
                    <a:p>
                      <a:pPr algn="l" fontAlgn="b"/>
                      <a:r>
                        <a:rPr lang="fr-FR" sz="1200" b="0" i="0" u="none" strike="noStrike" dirty="0">
                          <a:solidFill>
                            <a:schemeClr val="tx1"/>
                          </a:solidFill>
                          <a:effectLst/>
                          <a:latin typeface="Poppins" panose="00000500000000000000" pitchFamily="2" charset="0"/>
                          <a:cs typeface="Poppins" panose="00000500000000000000" pitchFamily="2" charset="0"/>
                        </a:rPr>
                        <a:t>MARCHE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b"/>
                      <a:r>
                        <a:rPr lang="fr-FR" sz="14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b"/>
                      <a:r>
                        <a:rPr lang="fr-FR" sz="14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842324908"/>
                  </a:ext>
                </a:extLst>
              </a:tr>
              <a:tr h="285299">
                <a:tc>
                  <a:txBody>
                    <a:bodyPr/>
                    <a:lstStyle/>
                    <a:p>
                      <a:pPr algn="l" fontAlgn="b"/>
                      <a:r>
                        <a:rPr lang="fr-FR" sz="1200" b="0" i="0" u="none" strike="noStrike" dirty="0">
                          <a:solidFill>
                            <a:schemeClr val="tx1"/>
                          </a:solidFill>
                          <a:effectLst/>
                          <a:latin typeface="Poppins" panose="00000500000000000000" pitchFamily="2" charset="0"/>
                          <a:cs typeface="Poppins" panose="00000500000000000000" pitchFamily="2" charset="0"/>
                        </a:rPr>
                        <a:t>EPDM</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r-FR" sz="1400" b="0"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r-FR" sz="1400" b="0" i="0" u="none" strike="noStrike" dirty="0">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398650645"/>
                  </a:ext>
                </a:extLst>
              </a:tr>
            </a:tbl>
          </a:graphicData>
        </a:graphic>
      </p:graphicFrame>
    </p:spTree>
    <p:extLst>
      <p:ext uri="{BB962C8B-B14F-4D97-AF65-F5344CB8AC3E}">
        <p14:creationId xmlns:p14="http://schemas.microsoft.com/office/powerpoint/2010/main" val="1307421060"/>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19050" y="0"/>
            <a:ext cx="13032020" cy="7316222"/>
          </a:xfrm>
          <a:prstGeom prst="rect">
            <a:avLst/>
          </a:prstGeom>
        </p:spPr>
      </p:pic>
      <p:pic>
        <p:nvPicPr>
          <p:cNvPr id="5" name="New picture"/>
          <p:cNvPicPr/>
          <p:nvPr/>
        </p:nvPicPr>
        <p:blipFill>
          <a:blip r:embed="rId5"/>
          <a:stretch>
            <a:fillRect/>
          </a:stretch>
        </p:blipFill>
        <p:spPr>
          <a:xfrm>
            <a:off x="3572297" y="3441576"/>
            <a:ext cx="6354062" cy="895475"/>
          </a:xfrm>
          <a:prstGeom prst="rect">
            <a:avLst/>
          </a:prstGeom>
        </p:spPr>
      </p:pic>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104775" y="1085850"/>
            <a:ext cx="12946283" cy="4315428"/>
          </a:xfrm>
          <a:prstGeom prst="rect">
            <a:avLst/>
          </a:prstGeom>
        </p:spPr>
      </p:pic>
      <p:pic>
        <p:nvPicPr>
          <p:cNvPr id="6" name="New picture"/>
          <p:cNvPicPr/>
          <p:nvPr/>
        </p:nvPicPr>
        <p:blipFill>
          <a:blip r:embed="rId5"/>
          <a:stretch>
            <a:fillRect/>
          </a:stretch>
        </p:blipFill>
        <p:spPr>
          <a:xfrm>
            <a:off x="5553075" y="-142240"/>
            <a:ext cx="3267531" cy="1152686"/>
          </a:xfrm>
          <a:prstGeom prst="rect">
            <a:avLst/>
          </a:prstGeom>
        </p:spPr>
      </p:pic>
      <p:pic>
        <p:nvPicPr>
          <p:cNvPr id="7" name="New picture"/>
          <p:cNvPicPr/>
          <p:nvPr/>
        </p:nvPicPr>
        <p:blipFill>
          <a:blip r:embed="rId6"/>
          <a:stretch>
            <a:fillRect/>
          </a:stretch>
        </p:blipFill>
        <p:spPr>
          <a:xfrm>
            <a:off x="1162050" y="95250"/>
            <a:ext cx="6315957" cy="790685"/>
          </a:xfrm>
          <a:prstGeom prst="rect">
            <a:avLst/>
          </a:prstGeom>
        </p:spPr>
      </p:pic>
      <p:sp>
        <p:nvSpPr>
          <p:cNvPr id="9" name="ZoneTexte 8">
            <a:extLst>
              <a:ext uri="{FF2B5EF4-FFF2-40B4-BE49-F238E27FC236}">
                <a16:creationId xmlns:a16="http://schemas.microsoft.com/office/drawing/2014/main" id="{D21108BA-1CE2-3C4B-EE4D-506D049950CB}"/>
              </a:ext>
            </a:extLst>
          </p:cNvPr>
          <p:cNvSpPr txBox="1"/>
          <p:nvPr/>
        </p:nvSpPr>
        <p:spPr>
          <a:xfrm>
            <a:off x="871997" y="5962650"/>
            <a:ext cx="11305256" cy="307777"/>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64% des agents se déplacent au moins une fois par mois et</a:t>
            </a:r>
            <a:r>
              <a:rPr lang="fr-FR" sz="1400">
                <a:solidFill>
                  <a:srgbClr val="626A77"/>
                </a:solidFill>
                <a:latin typeface="Poppins" panose="00000500000000000000" pitchFamily="2" charset="0"/>
                <a:cs typeface="Poppins" panose="00000500000000000000" pitchFamily="2" charset="0"/>
              </a:rPr>
              <a:t>,</a:t>
            </a:r>
            <a:r>
              <a:rPr lang="fr-FR" sz="1400" dirty="0">
                <a:solidFill>
                  <a:srgbClr val="626A77"/>
                </a:solidFill>
                <a:latin typeface="Poppins" panose="00000500000000000000" pitchFamily="2" charset="0"/>
                <a:cs typeface="Poppins" panose="00000500000000000000" pitchFamily="2" charset="0"/>
              </a:rPr>
              <a:t> plus </a:t>
            </a:r>
            <a:r>
              <a:rPr lang="fr-FR" sz="1400">
                <a:solidFill>
                  <a:srgbClr val="626A77"/>
                </a:solidFill>
                <a:latin typeface="Poppins" panose="00000500000000000000" pitchFamily="2" charset="0"/>
                <a:cs typeface="Poppins" panose="00000500000000000000" pitchFamily="2" charset="0"/>
              </a:rPr>
              <a:t>d’1 agent </a:t>
            </a:r>
            <a:r>
              <a:rPr lang="fr-FR" sz="1400" dirty="0">
                <a:solidFill>
                  <a:srgbClr val="626A77"/>
                </a:solidFill>
                <a:latin typeface="Poppins" panose="00000500000000000000" pitchFamily="2" charset="0"/>
                <a:cs typeface="Poppins" panose="00000500000000000000" pitchFamily="2" charset="0"/>
              </a:rPr>
              <a:t>sur 4 se </a:t>
            </a:r>
            <a:r>
              <a:rPr lang="fr-FR" sz="1400">
                <a:solidFill>
                  <a:srgbClr val="626A77"/>
                </a:solidFill>
                <a:latin typeface="Poppins" panose="00000500000000000000" pitchFamily="2" charset="0"/>
                <a:cs typeface="Poppins" panose="00000500000000000000" pitchFamily="2" charset="0"/>
              </a:rPr>
              <a:t>déplace</a:t>
            </a:r>
            <a:r>
              <a:rPr lang="fr-FR" sz="1400" dirty="0">
                <a:solidFill>
                  <a:srgbClr val="626A77"/>
                </a:solidFill>
                <a:latin typeface="Poppins" panose="00000500000000000000" pitchFamily="2" charset="0"/>
                <a:cs typeface="Poppins" panose="00000500000000000000" pitchFamily="2" charset="0"/>
              </a:rPr>
              <a:t> au moins une fois par semaine. </a:t>
            </a:r>
          </a:p>
        </p:txBody>
      </p:sp>
      <p:grpSp>
        <p:nvGrpSpPr>
          <p:cNvPr id="5" name="Groupe 4">
            <a:extLst>
              <a:ext uri="{FF2B5EF4-FFF2-40B4-BE49-F238E27FC236}">
                <a16:creationId xmlns:a16="http://schemas.microsoft.com/office/drawing/2014/main" id="{6F6FC404-ADB0-8069-20E3-DA1FEFA38C6F}"/>
              </a:ext>
            </a:extLst>
          </p:cNvPr>
          <p:cNvGrpSpPr/>
          <p:nvPr/>
        </p:nvGrpSpPr>
        <p:grpSpPr>
          <a:xfrm>
            <a:off x="11874540" y="180300"/>
            <a:ext cx="1006813" cy="788006"/>
            <a:chOff x="10748363" y="213049"/>
            <a:chExt cx="1006813" cy="788006"/>
          </a:xfrm>
        </p:grpSpPr>
        <p:pic>
          <p:nvPicPr>
            <p:cNvPr id="8" name="Image 7">
              <a:extLst>
                <a:ext uri="{FF2B5EF4-FFF2-40B4-BE49-F238E27FC236}">
                  <a16:creationId xmlns:a16="http://schemas.microsoft.com/office/drawing/2014/main" id="{4E57DA30-C6C4-D5DB-F4DB-A3CADD9C35BF}"/>
                </a:ext>
              </a:extLst>
            </p:cNvPr>
            <p:cNvPicPr>
              <a:picLocks noChangeAspect="1"/>
            </p:cNvPicPr>
            <p:nvPr/>
          </p:nvPicPr>
          <p:blipFill>
            <a:blip r:embed="rId7"/>
            <a:stretch>
              <a:fillRect/>
            </a:stretch>
          </p:blipFill>
          <p:spPr>
            <a:xfrm>
              <a:off x="10748363" y="213049"/>
              <a:ext cx="1006813" cy="788006"/>
            </a:xfrm>
            <a:prstGeom prst="rect">
              <a:avLst/>
            </a:prstGeom>
          </p:spPr>
        </p:pic>
        <p:sp>
          <p:nvSpPr>
            <p:cNvPr id="10" name="ZoneTexte 9">
              <a:extLst>
                <a:ext uri="{FF2B5EF4-FFF2-40B4-BE49-F238E27FC236}">
                  <a16:creationId xmlns:a16="http://schemas.microsoft.com/office/drawing/2014/main" id="{7522634D-3A96-AFB2-F245-01238307E592}"/>
                </a:ext>
              </a:extLst>
            </p:cNvPr>
            <p:cNvSpPr txBox="1"/>
            <p:nvPr/>
          </p:nvSpPr>
          <p:spPr>
            <a:xfrm>
              <a:off x="10964544" y="279573"/>
              <a:ext cx="656081" cy="553998"/>
            </a:xfrm>
            <a:prstGeom prst="rect">
              <a:avLst/>
            </a:prstGeom>
            <a:noFill/>
          </p:spPr>
          <p:txBody>
            <a:bodyPr wrap="square" rtlCol="0">
              <a:spAutoFit/>
            </a:bodyPr>
            <a:lstStyle/>
            <a:p>
              <a:pPr algn="ctr"/>
              <a:r>
                <a:rPr lang="fr-FR" b="1" dirty="0">
                  <a:solidFill>
                    <a:srgbClr val="44BC9A"/>
                  </a:solidFill>
                  <a:latin typeface="Poppins" panose="00000500000000000000" pitchFamily="2" charset="0"/>
                  <a:cs typeface="Poppins" panose="00000500000000000000" pitchFamily="2" charset="0"/>
                </a:rPr>
                <a:t>7</a:t>
              </a:r>
            </a:p>
            <a:p>
              <a:pPr algn="ctr"/>
              <a:r>
                <a:rPr lang="fr-FR" sz="1200" b="1" dirty="0">
                  <a:solidFill>
                    <a:srgbClr val="44BC9A"/>
                  </a:solidFill>
                  <a:latin typeface="Poppins" panose="00000500000000000000" pitchFamily="2" charset="0"/>
                  <a:cs typeface="Poppins" panose="00000500000000000000" pitchFamily="2" charset="0"/>
                </a:rPr>
                <a:t>sites</a:t>
              </a:r>
            </a:p>
          </p:txBody>
        </p:sp>
      </p:gr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1162050" y="95250"/>
            <a:ext cx="6315957" cy="790685"/>
          </a:xfrm>
          <a:prstGeom prst="rect">
            <a:avLst/>
          </a:prstGeom>
        </p:spPr>
      </p:pic>
      <p:pic>
        <p:nvPicPr>
          <p:cNvPr id="5" name="New picture"/>
          <p:cNvPicPr/>
          <p:nvPr/>
        </p:nvPicPr>
        <p:blipFill>
          <a:blip r:embed="rId5"/>
          <a:stretch>
            <a:fillRect/>
          </a:stretch>
        </p:blipFill>
        <p:spPr>
          <a:xfrm>
            <a:off x="685800" y="1619250"/>
            <a:ext cx="11755491" cy="4067743"/>
          </a:xfrm>
          <a:prstGeom prst="rect">
            <a:avLst/>
          </a:prstGeom>
        </p:spPr>
      </p:pic>
      <p:pic>
        <p:nvPicPr>
          <p:cNvPr id="6" name="New picture"/>
          <p:cNvPicPr/>
          <p:nvPr/>
        </p:nvPicPr>
        <p:blipFill>
          <a:blip r:embed="rId6"/>
          <a:stretch>
            <a:fillRect/>
          </a:stretch>
        </p:blipFill>
        <p:spPr>
          <a:xfrm>
            <a:off x="5516513" y="-132785"/>
            <a:ext cx="3267531" cy="1164213"/>
          </a:xfrm>
          <a:prstGeom prst="rect">
            <a:avLst/>
          </a:prstGeom>
        </p:spPr>
      </p:pic>
      <p:sp>
        <p:nvSpPr>
          <p:cNvPr id="8" name="ZoneTexte 7">
            <a:extLst>
              <a:ext uri="{FF2B5EF4-FFF2-40B4-BE49-F238E27FC236}">
                <a16:creationId xmlns:a16="http://schemas.microsoft.com/office/drawing/2014/main" id="{AE603A3C-4FD6-6305-ECEA-AFDF3DA0685A}"/>
              </a:ext>
            </a:extLst>
          </p:cNvPr>
          <p:cNvSpPr txBox="1"/>
          <p:nvPr/>
        </p:nvSpPr>
        <p:spPr>
          <a:xfrm>
            <a:off x="980009" y="5962650"/>
            <a:ext cx="10873208" cy="523220"/>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La fréquence des déplacements est particulièrement importante dans les unités territoriales. A l’UTML et UTTA et l’UTRV environ ¾ des agents doivent se déplacer au moins une fois par semaine. </a:t>
            </a:r>
          </a:p>
        </p:txBody>
      </p:sp>
      <p:grpSp>
        <p:nvGrpSpPr>
          <p:cNvPr id="7" name="Groupe 6">
            <a:extLst>
              <a:ext uri="{FF2B5EF4-FFF2-40B4-BE49-F238E27FC236}">
                <a16:creationId xmlns:a16="http://schemas.microsoft.com/office/drawing/2014/main" id="{240B7C22-142A-76A3-511B-0346AC107520}"/>
              </a:ext>
            </a:extLst>
          </p:cNvPr>
          <p:cNvGrpSpPr/>
          <p:nvPr/>
        </p:nvGrpSpPr>
        <p:grpSpPr>
          <a:xfrm>
            <a:off x="11874540" y="180300"/>
            <a:ext cx="1006813" cy="788006"/>
            <a:chOff x="10748363" y="213049"/>
            <a:chExt cx="1006813" cy="788006"/>
          </a:xfrm>
        </p:grpSpPr>
        <p:pic>
          <p:nvPicPr>
            <p:cNvPr id="9" name="Image 8">
              <a:extLst>
                <a:ext uri="{FF2B5EF4-FFF2-40B4-BE49-F238E27FC236}">
                  <a16:creationId xmlns:a16="http://schemas.microsoft.com/office/drawing/2014/main" id="{1829E4D4-97F9-E389-1501-590207FE393B}"/>
                </a:ext>
              </a:extLst>
            </p:cNvPr>
            <p:cNvPicPr>
              <a:picLocks noChangeAspect="1"/>
            </p:cNvPicPr>
            <p:nvPr/>
          </p:nvPicPr>
          <p:blipFill>
            <a:blip r:embed="rId7"/>
            <a:stretch>
              <a:fillRect/>
            </a:stretch>
          </p:blipFill>
          <p:spPr>
            <a:xfrm>
              <a:off x="10748363" y="213049"/>
              <a:ext cx="1006813" cy="788006"/>
            </a:xfrm>
            <a:prstGeom prst="rect">
              <a:avLst/>
            </a:prstGeom>
          </p:spPr>
        </p:pic>
        <p:sp>
          <p:nvSpPr>
            <p:cNvPr id="10" name="ZoneTexte 9">
              <a:extLst>
                <a:ext uri="{FF2B5EF4-FFF2-40B4-BE49-F238E27FC236}">
                  <a16:creationId xmlns:a16="http://schemas.microsoft.com/office/drawing/2014/main" id="{B407D0B7-02DA-17AA-925B-B18F448CF4BB}"/>
                </a:ext>
              </a:extLst>
            </p:cNvPr>
            <p:cNvSpPr txBox="1"/>
            <p:nvPr/>
          </p:nvSpPr>
          <p:spPr>
            <a:xfrm>
              <a:off x="10964544" y="279573"/>
              <a:ext cx="656081" cy="553998"/>
            </a:xfrm>
            <a:prstGeom prst="rect">
              <a:avLst/>
            </a:prstGeom>
            <a:noFill/>
          </p:spPr>
          <p:txBody>
            <a:bodyPr wrap="square" rtlCol="0">
              <a:spAutoFit/>
            </a:bodyPr>
            <a:lstStyle/>
            <a:p>
              <a:pPr algn="ctr"/>
              <a:r>
                <a:rPr lang="fr-FR" b="1" dirty="0">
                  <a:solidFill>
                    <a:srgbClr val="44BC9A"/>
                  </a:solidFill>
                  <a:latin typeface="Poppins" panose="00000500000000000000" pitchFamily="2" charset="0"/>
                  <a:cs typeface="Poppins" panose="00000500000000000000" pitchFamily="2" charset="0"/>
                </a:rPr>
                <a:t>7</a:t>
              </a:r>
            </a:p>
            <a:p>
              <a:pPr algn="ctr"/>
              <a:r>
                <a:rPr lang="fr-FR" sz="1200" b="1" dirty="0">
                  <a:solidFill>
                    <a:srgbClr val="44BC9A"/>
                  </a:solidFill>
                  <a:latin typeface="Poppins" panose="00000500000000000000" pitchFamily="2" charset="0"/>
                  <a:cs typeface="Poppins" panose="00000500000000000000" pitchFamily="2" charset="0"/>
                </a:rPr>
                <a:t>sites</a:t>
              </a:r>
            </a:p>
          </p:txBody>
        </p:sp>
      </p:gr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7532737" y="-158824"/>
            <a:ext cx="3267531" cy="1686160"/>
          </a:xfrm>
          <a:prstGeom prst="rect">
            <a:avLst/>
          </a:prstGeom>
        </p:spPr>
      </p:pic>
      <p:pic>
        <p:nvPicPr>
          <p:cNvPr id="5" name="New picture"/>
          <p:cNvPicPr/>
          <p:nvPr/>
        </p:nvPicPr>
        <p:blipFill>
          <a:blip r:embed="rId5"/>
          <a:stretch>
            <a:fillRect/>
          </a:stretch>
        </p:blipFill>
        <p:spPr>
          <a:xfrm>
            <a:off x="1124025" y="57200"/>
            <a:ext cx="8497487" cy="790685"/>
          </a:xfrm>
          <a:prstGeom prst="rect">
            <a:avLst/>
          </a:prstGeom>
        </p:spPr>
      </p:pic>
      <p:pic>
        <p:nvPicPr>
          <p:cNvPr id="6" name="New picture"/>
          <p:cNvPicPr/>
          <p:nvPr/>
        </p:nvPicPr>
        <p:blipFill>
          <a:blip r:embed="rId6"/>
          <a:stretch>
            <a:fillRect/>
          </a:stretch>
        </p:blipFill>
        <p:spPr>
          <a:xfrm>
            <a:off x="458948" y="847843"/>
            <a:ext cx="12131353" cy="2621303"/>
          </a:xfrm>
          <a:prstGeom prst="rect">
            <a:avLst/>
          </a:prstGeom>
        </p:spPr>
      </p:pic>
      <p:pic>
        <p:nvPicPr>
          <p:cNvPr id="7" name="New picture"/>
          <p:cNvPicPr/>
          <p:nvPr/>
        </p:nvPicPr>
        <p:blipFill>
          <a:blip r:embed="rId7"/>
          <a:stretch>
            <a:fillRect/>
          </a:stretch>
        </p:blipFill>
        <p:spPr>
          <a:xfrm>
            <a:off x="331937" y="3520276"/>
            <a:ext cx="11907692" cy="2442374"/>
          </a:xfrm>
          <a:prstGeom prst="rect">
            <a:avLst/>
          </a:prstGeom>
        </p:spPr>
      </p:pic>
      <p:pic>
        <p:nvPicPr>
          <p:cNvPr id="10" name="Image 9">
            <a:extLst>
              <a:ext uri="{FF2B5EF4-FFF2-40B4-BE49-F238E27FC236}">
                <a16:creationId xmlns:a16="http://schemas.microsoft.com/office/drawing/2014/main" id="{99840A4C-8D15-718E-F3E7-0D3E86E36254}"/>
              </a:ext>
            </a:extLst>
          </p:cNvPr>
          <p:cNvPicPr>
            <a:picLocks noChangeAspect="1"/>
          </p:cNvPicPr>
          <p:nvPr/>
        </p:nvPicPr>
        <p:blipFill>
          <a:blip r:embed="rId8"/>
          <a:stretch>
            <a:fillRect/>
          </a:stretch>
        </p:blipFill>
        <p:spPr>
          <a:xfrm>
            <a:off x="11874540" y="149038"/>
            <a:ext cx="965274" cy="847843"/>
          </a:xfrm>
          <a:prstGeom prst="rect">
            <a:avLst/>
          </a:prstGeom>
        </p:spPr>
      </p:pic>
      <p:sp>
        <p:nvSpPr>
          <p:cNvPr id="11" name="ZoneTexte 10">
            <a:extLst>
              <a:ext uri="{FF2B5EF4-FFF2-40B4-BE49-F238E27FC236}">
                <a16:creationId xmlns:a16="http://schemas.microsoft.com/office/drawing/2014/main" id="{D5A16649-E55E-06E4-D874-5F18C7A0EF44}"/>
              </a:ext>
            </a:extLst>
          </p:cNvPr>
          <p:cNvSpPr txBox="1"/>
          <p:nvPr/>
        </p:nvSpPr>
        <p:spPr>
          <a:xfrm>
            <a:off x="749914" y="6113281"/>
            <a:ext cx="10873208" cy="738664"/>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Pour Biotope et Euralliance, l’immense majorité des déplacements sont effectués sur le territoire de la MEL, dont 12% sur de très courtes distances. La voiture individuelle est de loin le mode de déplacement le plus utilisé. Les </a:t>
            </a:r>
            <a:r>
              <a:rPr lang="fr-FR" sz="1400">
                <a:solidFill>
                  <a:srgbClr val="626A77"/>
                </a:solidFill>
                <a:latin typeface="Poppins" panose="00000500000000000000" pitchFamily="2" charset="0"/>
                <a:cs typeface="Poppins" panose="00000500000000000000" pitchFamily="2" charset="0"/>
              </a:rPr>
              <a:t>transports</a:t>
            </a:r>
            <a:r>
              <a:rPr lang="fr-FR" sz="1400" dirty="0">
                <a:solidFill>
                  <a:srgbClr val="626A77"/>
                </a:solidFill>
                <a:latin typeface="Poppins" panose="00000500000000000000" pitchFamily="2" charset="0"/>
                <a:cs typeface="Poppins" panose="00000500000000000000" pitchFamily="2" charset="0"/>
              </a:rPr>
              <a:t> collectifs et les mobilités actives ne sont privilégiés </a:t>
            </a:r>
            <a:r>
              <a:rPr lang="fr-FR" sz="1400">
                <a:solidFill>
                  <a:srgbClr val="626A77"/>
                </a:solidFill>
                <a:latin typeface="Poppins" panose="00000500000000000000" pitchFamily="2" charset="0"/>
                <a:cs typeface="Poppins" panose="00000500000000000000" pitchFamily="2" charset="0"/>
              </a:rPr>
              <a:t>qu’à</a:t>
            </a:r>
            <a:r>
              <a:rPr lang="fr-FR" sz="1400" dirty="0">
                <a:solidFill>
                  <a:srgbClr val="626A77"/>
                </a:solidFill>
                <a:latin typeface="Poppins" panose="00000500000000000000" pitchFamily="2" charset="0"/>
                <a:cs typeface="Poppins" panose="00000500000000000000" pitchFamily="2" charset="0"/>
              </a:rPr>
              <a:t> 22% des déplacements professionnels</a:t>
            </a:r>
            <a:r>
              <a:rPr lang="fr-FR" sz="1400">
                <a:solidFill>
                  <a:srgbClr val="626A77"/>
                </a:solidFill>
                <a:latin typeface="Poppins" panose="00000500000000000000" pitchFamily="2" charset="0"/>
                <a:cs typeface="Poppins" panose="00000500000000000000" pitchFamily="2" charset="0"/>
              </a:rPr>
              <a:t>.</a:t>
            </a:r>
            <a:endParaRPr lang="fr-FR" sz="1400" dirty="0">
              <a:solidFill>
                <a:srgbClr val="626A77"/>
              </a:solidFill>
              <a:latin typeface="Poppins" panose="00000500000000000000" pitchFamily="2" charset="0"/>
              <a:cs typeface="Poppins" panose="00000500000000000000" pitchFamily="2" charset="0"/>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7604745" y="-138504"/>
            <a:ext cx="3267531" cy="1686160"/>
          </a:xfrm>
          <a:prstGeom prst="rect">
            <a:avLst/>
          </a:prstGeom>
        </p:spPr>
      </p:pic>
      <p:pic>
        <p:nvPicPr>
          <p:cNvPr id="5" name="New picture"/>
          <p:cNvPicPr/>
          <p:nvPr/>
        </p:nvPicPr>
        <p:blipFill>
          <a:blip r:embed="rId5"/>
          <a:stretch>
            <a:fillRect/>
          </a:stretch>
        </p:blipFill>
        <p:spPr>
          <a:xfrm>
            <a:off x="1143000" y="76200"/>
            <a:ext cx="8497487" cy="790685"/>
          </a:xfrm>
          <a:prstGeom prst="rect">
            <a:avLst/>
          </a:prstGeom>
        </p:spPr>
      </p:pic>
      <p:pic>
        <p:nvPicPr>
          <p:cNvPr id="6" name="New picture"/>
          <p:cNvPicPr/>
          <p:nvPr/>
        </p:nvPicPr>
        <p:blipFill>
          <a:blip r:embed="rId6"/>
          <a:stretch>
            <a:fillRect/>
          </a:stretch>
        </p:blipFill>
        <p:spPr>
          <a:xfrm>
            <a:off x="956197" y="769300"/>
            <a:ext cx="11309496" cy="2443719"/>
          </a:xfrm>
          <a:prstGeom prst="rect">
            <a:avLst/>
          </a:prstGeom>
        </p:spPr>
      </p:pic>
      <p:pic>
        <p:nvPicPr>
          <p:cNvPr id="7" name="New picture"/>
          <p:cNvPicPr/>
          <p:nvPr/>
        </p:nvPicPr>
        <p:blipFill>
          <a:blip r:embed="rId7"/>
          <a:stretch>
            <a:fillRect/>
          </a:stretch>
        </p:blipFill>
        <p:spPr>
          <a:xfrm>
            <a:off x="919563" y="3339130"/>
            <a:ext cx="11100987" cy="2276912"/>
          </a:xfrm>
          <a:prstGeom prst="rect">
            <a:avLst/>
          </a:prstGeom>
        </p:spPr>
      </p:pic>
      <p:pic>
        <p:nvPicPr>
          <p:cNvPr id="8" name="Image 7">
            <a:extLst>
              <a:ext uri="{FF2B5EF4-FFF2-40B4-BE49-F238E27FC236}">
                <a16:creationId xmlns:a16="http://schemas.microsoft.com/office/drawing/2014/main" id="{F96EA39F-C156-8988-59C8-D517362AEE31}"/>
              </a:ext>
            </a:extLst>
          </p:cNvPr>
          <p:cNvPicPr>
            <a:picLocks noChangeAspect="1"/>
          </p:cNvPicPr>
          <p:nvPr/>
        </p:nvPicPr>
        <p:blipFill>
          <a:blip r:embed="rId8"/>
          <a:stretch>
            <a:fillRect/>
          </a:stretch>
        </p:blipFill>
        <p:spPr>
          <a:xfrm>
            <a:off x="11932339" y="121234"/>
            <a:ext cx="965274" cy="855119"/>
          </a:xfrm>
          <a:prstGeom prst="rect">
            <a:avLst/>
          </a:prstGeom>
        </p:spPr>
      </p:pic>
      <p:sp>
        <p:nvSpPr>
          <p:cNvPr id="9" name="ZoneTexte 8">
            <a:extLst>
              <a:ext uri="{FF2B5EF4-FFF2-40B4-BE49-F238E27FC236}">
                <a16:creationId xmlns:a16="http://schemas.microsoft.com/office/drawing/2014/main" id="{981F7500-029B-D292-FB51-DF3C9FB43458}"/>
              </a:ext>
            </a:extLst>
          </p:cNvPr>
          <p:cNvSpPr txBox="1"/>
          <p:nvPr/>
        </p:nvSpPr>
        <p:spPr>
          <a:xfrm>
            <a:off x="966891" y="5890829"/>
            <a:ext cx="10873208" cy="523220"/>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Pour les UT et le Centre logistique, la quasi-totalité des déplacements sont effectués sur le territoire de la MEL. La voiture individuelle </a:t>
            </a:r>
            <a:r>
              <a:rPr lang="fr-FR" sz="1400">
                <a:solidFill>
                  <a:srgbClr val="626A77"/>
                </a:solidFill>
                <a:latin typeface="Poppins" panose="00000500000000000000" pitchFamily="2" charset="0"/>
                <a:cs typeface="Poppins" panose="00000500000000000000" pitchFamily="2" charset="0"/>
              </a:rPr>
              <a:t>est utilisée</a:t>
            </a:r>
            <a:r>
              <a:rPr lang="fr-FR" sz="1400" dirty="0">
                <a:solidFill>
                  <a:srgbClr val="626A77"/>
                </a:solidFill>
                <a:latin typeface="Poppins" panose="00000500000000000000" pitchFamily="2" charset="0"/>
                <a:cs typeface="Poppins" panose="00000500000000000000" pitchFamily="2" charset="0"/>
              </a:rPr>
              <a:t> presque systématiquement. 11% de </a:t>
            </a:r>
            <a:r>
              <a:rPr lang="fr-FR" sz="1400">
                <a:solidFill>
                  <a:srgbClr val="626A77"/>
                </a:solidFill>
                <a:latin typeface="Poppins" panose="00000500000000000000" pitchFamily="2" charset="0"/>
                <a:cs typeface="Poppins" panose="00000500000000000000" pitchFamily="2" charset="0"/>
              </a:rPr>
              <a:t>ces</a:t>
            </a:r>
            <a:r>
              <a:rPr lang="fr-FR" sz="1400" dirty="0">
                <a:solidFill>
                  <a:srgbClr val="626A77"/>
                </a:solidFill>
                <a:latin typeface="Poppins" panose="00000500000000000000" pitchFamily="2" charset="0"/>
                <a:cs typeface="Poppins" panose="00000500000000000000" pitchFamily="2" charset="0"/>
              </a:rPr>
              <a:t> déplacements sont effectués avec un véhicule personnel. </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0" y="0"/>
            <a:ext cx="13032020" cy="7316222"/>
          </a:xfrm>
          <a:prstGeom prst="rect">
            <a:avLst/>
          </a:prstGeom>
        </p:spPr>
      </p:pic>
      <p:pic>
        <p:nvPicPr>
          <p:cNvPr id="5" name="New picture"/>
          <p:cNvPicPr/>
          <p:nvPr/>
        </p:nvPicPr>
        <p:blipFill>
          <a:blip r:embed="rId5"/>
          <a:stretch>
            <a:fillRect/>
          </a:stretch>
        </p:blipFill>
        <p:spPr>
          <a:xfrm>
            <a:off x="2057400" y="2876550"/>
            <a:ext cx="8926171" cy="1552792"/>
          </a:xfrm>
          <a:prstGeom prst="rect">
            <a:avLst/>
          </a:prstGeom>
        </p:spPr>
      </p:pic>
      <p:sp>
        <p:nvSpPr>
          <p:cNvPr id="6" name="ZoneTexte 5">
            <a:extLst>
              <a:ext uri="{FF2B5EF4-FFF2-40B4-BE49-F238E27FC236}">
                <a16:creationId xmlns:a16="http://schemas.microsoft.com/office/drawing/2014/main" id="{3A6F8274-BAA5-ACC3-F10D-1C0E14E7FA8D}"/>
              </a:ext>
            </a:extLst>
          </p:cNvPr>
          <p:cNvSpPr txBox="1"/>
          <p:nvPr/>
        </p:nvSpPr>
        <p:spPr>
          <a:xfrm>
            <a:off x="17230" y="6825952"/>
            <a:ext cx="6768752" cy="338554"/>
          </a:xfrm>
          <a:prstGeom prst="rect">
            <a:avLst/>
          </a:prstGeom>
          <a:noFill/>
        </p:spPr>
        <p:txBody>
          <a:bodyPr wrap="square" rtlCol="0">
            <a:spAutoFit/>
          </a:bodyPr>
          <a:lstStyle/>
          <a:p>
            <a:r>
              <a:rPr lang="fr-FR" sz="1600" i="1" dirty="0">
                <a:solidFill>
                  <a:srgbClr val="44BC9A"/>
                </a:solidFill>
                <a:latin typeface="Poppins" panose="00000500000000000000" pitchFamily="2" charset="0"/>
                <a:cs typeface="Poppins" panose="00000500000000000000" pitchFamily="2" charset="0"/>
              </a:rPr>
              <a:t>* Site d’appartenance « Autre » </a:t>
            </a:r>
            <a:r>
              <a:rPr lang="fr-FR" sz="1600" i="1">
                <a:solidFill>
                  <a:srgbClr val="44BC9A"/>
                </a:solidFill>
                <a:latin typeface="Poppins" panose="00000500000000000000" pitchFamily="2" charset="0"/>
                <a:cs typeface="Poppins" panose="00000500000000000000" pitchFamily="2" charset="0"/>
              </a:rPr>
              <a:t>exclu</a:t>
            </a:r>
            <a:endParaRPr lang="fr-FR" sz="1600" i="1" dirty="0">
              <a:solidFill>
                <a:srgbClr val="44BC9A"/>
              </a:solidFill>
              <a:latin typeface="Poppins" panose="00000500000000000000" pitchFamily="2" charset="0"/>
              <a:cs typeface="Poppins" panose="00000500000000000000" pitchFamily="2" charset="0"/>
            </a:endParaRPr>
          </a:p>
        </p:txBody>
      </p:sp>
      <p:sp>
        <p:nvSpPr>
          <p:cNvPr id="7" name="ZoneTexte 6">
            <a:extLst>
              <a:ext uri="{FF2B5EF4-FFF2-40B4-BE49-F238E27FC236}">
                <a16:creationId xmlns:a16="http://schemas.microsoft.com/office/drawing/2014/main" id="{24540E58-E1E8-751C-FD4E-65B4524B57CB}"/>
              </a:ext>
            </a:extLst>
          </p:cNvPr>
          <p:cNvSpPr txBox="1"/>
          <p:nvPr/>
        </p:nvSpPr>
        <p:spPr>
          <a:xfrm>
            <a:off x="9188921" y="3652946"/>
            <a:ext cx="6768752" cy="369332"/>
          </a:xfrm>
          <a:prstGeom prst="rect">
            <a:avLst/>
          </a:prstGeom>
          <a:noFill/>
        </p:spPr>
        <p:txBody>
          <a:bodyPr wrap="square" rtlCol="0">
            <a:spAutoFit/>
          </a:bodyPr>
          <a:lstStyle/>
          <a:p>
            <a:r>
              <a:rPr lang="fr-FR" i="1" dirty="0">
                <a:solidFill>
                  <a:srgbClr val="44BC9A"/>
                </a:solidFill>
                <a:latin typeface="Poppins" panose="00000500000000000000" pitchFamily="2" charset="0"/>
                <a:cs typeface="Poppins" panose="00000500000000000000" pitchFamily="2" charset="0"/>
              </a:rPr>
              <a:t>*</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3068241" y="-133380"/>
            <a:ext cx="3267531" cy="1000265"/>
          </a:xfrm>
          <a:prstGeom prst="rect">
            <a:avLst/>
          </a:prstGeom>
        </p:spPr>
      </p:pic>
      <p:pic>
        <p:nvPicPr>
          <p:cNvPr id="5" name="New picture"/>
          <p:cNvPicPr/>
          <p:nvPr/>
        </p:nvPicPr>
        <p:blipFill>
          <a:blip r:embed="rId5"/>
          <a:stretch>
            <a:fillRect/>
          </a:stretch>
        </p:blipFill>
        <p:spPr>
          <a:xfrm>
            <a:off x="1143000" y="76200"/>
            <a:ext cx="8497487" cy="790685"/>
          </a:xfrm>
          <a:prstGeom prst="rect">
            <a:avLst/>
          </a:prstGeom>
        </p:spPr>
      </p:pic>
      <p:pic>
        <p:nvPicPr>
          <p:cNvPr id="6" name="New picture"/>
          <p:cNvPicPr/>
          <p:nvPr/>
        </p:nvPicPr>
        <p:blipFill>
          <a:blip r:embed="rId6"/>
          <a:stretch>
            <a:fillRect/>
          </a:stretch>
        </p:blipFill>
        <p:spPr>
          <a:xfrm>
            <a:off x="579428" y="1497360"/>
            <a:ext cx="11850754" cy="3982006"/>
          </a:xfrm>
          <a:prstGeom prst="rect">
            <a:avLst/>
          </a:prstGeom>
        </p:spPr>
      </p:pic>
      <p:sp>
        <p:nvSpPr>
          <p:cNvPr id="7" name="ZoneTexte 6">
            <a:extLst>
              <a:ext uri="{FF2B5EF4-FFF2-40B4-BE49-F238E27FC236}">
                <a16:creationId xmlns:a16="http://schemas.microsoft.com/office/drawing/2014/main" id="{5755D6B6-5236-E5BC-5763-B4C4D2F94B80}"/>
              </a:ext>
            </a:extLst>
          </p:cNvPr>
          <p:cNvSpPr txBox="1"/>
          <p:nvPr/>
        </p:nvSpPr>
        <p:spPr>
          <a:xfrm>
            <a:off x="1068201" y="5867273"/>
            <a:ext cx="10873208" cy="523220"/>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A l’exception du centre logistique, la grande majorité des </a:t>
            </a:r>
            <a:r>
              <a:rPr lang="fr-FR" sz="1400">
                <a:solidFill>
                  <a:srgbClr val="626A77"/>
                </a:solidFill>
                <a:latin typeface="Poppins" panose="00000500000000000000" pitchFamily="2" charset="0"/>
                <a:cs typeface="Poppins" panose="00000500000000000000" pitchFamily="2" charset="0"/>
              </a:rPr>
              <a:t>postes </a:t>
            </a:r>
            <a:r>
              <a:rPr lang="fr-FR" sz="1400" dirty="0">
                <a:solidFill>
                  <a:srgbClr val="626A77"/>
                </a:solidFill>
                <a:latin typeface="Poppins" panose="00000500000000000000" pitchFamily="2" charset="0"/>
                <a:cs typeface="Poppins" panose="00000500000000000000" pitchFamily="2" charset="0"/>
              </a:rPr>
              <a:t>sont </a:t>
            </a:r>
            <a:r>
              <a:rPr lang="fr-FR" sz="1400">
                <a:solidFill>
                  <a:srgbClr val="626A77"/>
                </a:solidFill>
                <a:latin typeface="Poppins" panose="00000500000000000000" pitchFamily="2" charset="0"/>
                <a:cs typeface="Poppins" panose="00000500000000000000" pitchFamily="2" charset="0"/>
              </a:rPr>
              <a:t>compatibles</a:t>
            </a:r>
            <a:r>
              <a:rPr lang="fr-FR" sz="1400" dirty="0">
                <a:solidFill>
                  <a:srgbClr val="626A77"/>
                </a:solidFill>
                <a:latin typeface="Poppins" panose="00000500000000000000" pitchFamily="2" charset="0"/>
                <a:cs typeface="Poppins" panose="00000500000000000000" pitchFamily="2" charset="0"/>
              </a:rPr>
              <a:t> avec le télétravail. Biotope et Euralliance sont particulièrement </a:t>
            </a:r>
            <a:r>
              <a:rPr lang="fr-FR" sz="1400">
                <a:solidFill>
                  <a:srgbClr val="626A77"/>
                </a:solidFill>
                <a:latin typeface="Poppins" panose="00000500000000000000" pitchFamily="2" charset="0"/>
                <a:cs typeface="Poppins" panose="00000500000000000000" pitchFamily="2" charset="0"/>
              </a:rPr>
              <a:t>concernés</a:t>
            </a:r>
            <a:r>
              <a:rPr lang="fr-FR" sz="1400" dirty="0">
                <a:solidFill>
                  <a:srgbClr val="626A77"/>
                </a:solidFill>
                <a:latin typeface="Poppins" panose="00000500000000000000" pitchFamily="2" charset="0"/>
                <a:cs typeface="Poppins" panose="00000500000000000000" pitchFamily="2" charset="0"/>
              </a:rPr>
              <a:t> puisque le télétravail peut y être pratiqué à 90%. </a:t>
            </a:r>
          </a:p>
        </p:txBody>
      </p:sp>
      <p:grpSp>
        <p:nvGrpSpPr>
          <p:cNvPr id="8" name="Groupe 7">
            <a:extLst>
              <a:ext uri="{FF2B5EF4-FFF2-40B4-BE49-F238E27FC236}">
                <a16:creationId xmlns:a16="http://schemas.microsoft.com/office/drawing/2014/main" id="{75E75CD2-35B2-A196-7C34-30BC7A6FA9A7}"/>
              </a:ext>
            </a:extLst>
          </p:cNvPr>
          <p:cNvGrpSpPr/>
          <p:nvPr/>
        </p:nvGrpSpPr>
        <p:grpSpPr>
          <a:xfrm>
            <a:off x="11874540" y="180300"/>
            <a:ext cx="1006813" cy="788006"/>
            <a:chOff x="10748363" y="213049"/>
            <a:chExt cx="1006813" cy="788006"/>
          </a:xfrm>
        </p:grpSpPr>
        <p:pic>
          <p:nvPicPr>
            <p:cNvPr id="9" name="Image 8">
              <a:extLst>
                <a:ext uri="{FF2B5EF4-FFF2-40B4-BE49-F238E27FC236}">
                  <a16:creationId xmlns:a16="http://schemas.microsoft.com/office/drawing/2014/main" id="{31145F85-4314-7C98-F84D-F7E867D68680}"/>
                </a:ext>
              </a:extLst>
            </p:cNvPr>
            <p:cNvPicPr>
              <a:picLocks noChangeAspect="1"/>
            </p:cNvPicPr>
            <p:nvPr/>
          </p:nvPicPr>
          <p:blipFill>
            <a:blip r:embed="rId7"/>
            <a:stretch>
              <a:fillRect/>
            </a:stretch>
          </p:blipFill>
          <p:spPr>
            <a:xfrm>
              <a:off x="10748363" y="213049"/>
              <a:ext cx="1006813" cy="788006"/>
            </a:xfrm>
            <a:prstGeom prst="rect">
              <a:avLst/>
            </a:prstGeom>
          </p:spPr>
        </p:pic>
        <p:sp>
          <p:nvSpPr>
            <p:cNvPr id="10" name="ZoneTexte 9">
              <a:extLst>
                <a:ext uri="{FF2B5EF4-FFF2-40B4-BE49-F238E27FC236}">
                  <a16:creationId xmlns:a16="http://schemas.microsoft.com/office/drawing/2014/main" id="{5A3FD158-90F3-BDD5-4BF5-DA74247CA430}"/>
                </a:ext>
              </a:extLst>
            </p:cNvPr>
            <p:cNvSpPr txBox="1"/>
            <p:nvPr/>
          </p:nvSpPr>
          <p:spPr>
            <a:xfrm>
              <a:off x="10964544" y="279573"/>
              <a:ext cx="656081" cy="553998"/>
            </a:xfrm>
            <a:prstGeom prst="rect">
              <a:avLst/>
            </a:prstGeom>
            <a:noFill/>
          </p:spPr>
          <p:txBody>
            <a:bodyPr wrap="square" rtlCol="0">
              <a:spAutoFit/>
            </a:bodyPr>
            <a:lstStyle/>
            <a:p>
              <a:pPr algn="ctr"/>
              <a:r>
                <a:rPr lang="fr-FR" b="1" dirty="0">
                  <a:solidFill>
                    <a:srgbClr val="44BC9A"/>
                  </a:solidFill>
                  <a:latin typeface="Poppins" panose="00000500000000000000" pitchFamily="2" charset="0"/>
                  <a:cs typeface="Poppins" panose="00000500000000000000" pitchFamily="2" charset="0"/>
                </a:rPr>
                <a:t>7</a:t>
              </a:r>
            </a:p>
            <a:p>
              <a:pPr algn="ctr"/>
              <a:r>
                <a:rPr lang="fr-FR" sz="1200" b="1" dirty="0">
                  <a:solidFill>
                    <a:srgbClr val="44BC9A"/>
                  </a:solidFill>
                  <a:latin typeface="Poppins" panose="00000500000000000000" pitchFamily="2" charset="0"/>
                  <a:cs typeface="Poppins" panose="00000500000000000000" pitchFamily="2" charset="0"/>
                </a:rPr>
                <a:t>sites</a:t>
              </a:r>
            </a:p>
          </p:txBody>
        </p:sp>
      </p:gr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2996233" y="-133370"/>
            <a:ext cx="3267531" cy="1114581"/>
          </a:xfrm>
          <a:prstGeom prst="rect">
            <a:avLst/>
          </a:prstGeom>
        </p:spPr>
      </p:pic>
      <p:pic>
        <p:nvPicPr>
          <p:cNvPr id="5" name="New picture"/>
          <p:cNvPicPr/>
          <p:nvPr/>
        </p:nvPicPr>
        <p:blipFill>
          <a:blip r:embed="rId5"/>
          <a:stretch>
            <a:fillRect/>
          </a:stretch>
        </p:blipFill>
        <p:spPr>
          <a:xfrm>
            <a:off x="1143000" y="76200"/>
            <a:ext cx="8497487" cy="790685"/>
          </a:xfrm>
          <a:prstGeom prst="rect">
            <a:avLst/>
          </a:prstGeom>
        </p:spPr>
      </p:pic>
      <p:pic>
        <p:nvPicPr>
          <p:cNvPr id="6" name="New picture"/>
          <p:cNvPicPr/>
          <p:nvPr/>
        </p:nvPicPr>
        <p:blipFill>
          <a:blip r:embed="rId6"/>
          <a:stretch>
            <a:fillRect/>
          </a:stretch>
        </p:blipFill>
        <p:spPr>
          <a:xfrm>
            <a:off x="1228725" y="1514475"/>
            <a:ext cx="10593279" cy="3934374"/>
          </a:xfrm>
          <a:prstGeom prst="rect">
            <a:avLst/>
          </a:prstGeom>
        </p:spPr>
      </p:pic>
      <p:sp>
        <p:nvSpPr>
          <p:cNvPr id="8" name="ZoneTexte 7">
            <a:extLst>
              <a:ext uri="{FF2B5EF4-FFF2-40B4-BE49-F238E27FC236}">
                <a16:creationId xmlns:a16="http://schemas.microsoft.com/office/drawing/2014/main" id="{52113167-5117-51E3-2986-AFAF68756FEA}"/>
              </a:ext>
            </a:extLst>
          </p:cNvPr>
          <p:cNvSpPr txBox="1"/>
          <p:nvPr/>
        </p:nvSpPr>
        <p:spPr>
          <a:xfrm>
            <a:off x="966891" y="5890829"/>
            <a:ext cx="10873208" cy="738664"/>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A l’exception du Centre Logistique</a:t>
            </a:r>
            <a:r>
              <a:rPr lang="fr-FR" sz="1400">
                <a:solidFill>
                  <a:srgbClr val="626A77"/>
                </a:solidFill>
                <a:latin typeface="Poppins" panose="00000500000000000000" pitchFamily="2" charset="0"/>
                <a:cs typeface="Poppins" panose="00000500000000000000" pitchFamily="2" charset="0"/>
              </a:rPr>
              <a:t>,</a:t>
            </a:r>
            <a:r>
              <a:rPr lang="fr-FR" sz="1400" dirty="0">
                <a:solidFill>
                  <a:srgbClr val="626A77"/>
                </a:solidFill>
                <a:latin typeface="Poppins" panose="00000500000000000000" pitchFamily="2" charset="0"/>
                <a:cs typeface="Poppins" panose="00000500000000000000" pitchFamily="2" charset="0"/>
              </a:rPr>
              <a:t> l’adoption de cette « nouvelle » pratique semble généralisée. A Biotope Euralliance, l’UTTA et L’UTRV, parmi les agents qui ont des postes compatibles plus de 3 agents sur 4 travaillent à distance. A l’UTLS et l’UTML la tendance est légèrement moins </a:t>
            </a:r>
            <a:r>
              <a:rPr lang="fr-FR" sz="1400">
                <a:solidFill>
                  <a:srgbClr val="626A77"/>
                </a:solidFill>
                <a:latin typeface="Poppins" panose="00000500000000000000" pitchFamily="2" charset="0"/>
                <a:cs typeface="Poppins" panose="00000500000000000000" pitchFamily="2" charset="0"/>
              </a:rPr>
              <a:t>prononcée</a:t>
            </a:r>
            <a:r>
              <a:rPr lang="fr-FR" sz="1400" dirty="0">
                <a:solidFill>
                  <a:srgbClr val="626A77"/>
                </a:solidFill>
                <a:latin typeface="Poppins" panose="00000500000000000000" pitchFamily="2" charset="0"/>
                <a:cs typeface="Poppins" panose="00000500000000000000" pitchFamily="2" charset="0"/>
              </a:rPr>
              <a:t> mais reste significative (respectivement 63% et 59%).</a:t>
            </a:r>
          </a:p>
        </p:txBody>
      </p:sp>
      <p:grpSp>
        <p:nvGrpSpPr>
          <p:cNvPr id="7" name="Groupe 6">
            <a:extLst>
              <a:ext uri="{FF2B5EF4-FFF2-40B4-BE49-F238E27FC236}">
                <a16:creationId xmlns:a16="http://schemas.microsoft.com/office/drawing/2014/main" id="{319F886E-4657-57E8-11C8-A5CF6660D99C}"/>
              </a:ext>
            </a:extLst>
          </p:cNvPr>
          <p:cNvGrpSpPr/>
          <p:nvPr/>
        </p:nvGrpSpPr>
        <p:grpSpPr>
          <a:xfrm>
            <a:off x="11874540" y="180300"/>
            <a:ext cx="1006813" cy="788006"/>
            <a:chOff x="10748363" y="213049"/>
            <a:chExt cx="1006813" cy="788006"/>
          </a:xfrm>
        </p:grpSpPr>
        <p:pic>
          <p:nvPicPr>
            <p:cNvPr id="9" name="Image 8">
              <a:extLst>
                <a:ext uri="{FF2B5EF4-FFF2-40B4-BE49-F238E27FC236}">
                  <a16:creationId xmlns:a16="http://schemas.microsoft.com/office/drawing/2014/main" id="{D31C72E0-81F6-5783-9D1E-2652FDDCF448}"/>
                </a:ext>
              </a:extLst>
            </p:cNvPr>
            <p:cNvPicPr>
              <a:picLocks noChangeAspect="1"/>
            </p:cNvPicPr>
            <p:nvPr/>
          </p:nvPicPr>
          <p:blipFill>
            <a:blip r:embed="rId7"/>
            <a:stretch>
              <a:fillRect/>
            </a:stretch>
          </p:blipFill>
          <p:spPr>
            <a:xfrm>
              <a:off x="10748363" y="213049"/>
              <a:ext cx="1006813" cy="788006"/>
            </a:xfrm>
            <a:prstGeom prst="rect">
              <a:avLst/>
            </a:prstGeom>
          </p:spPr>
        </p:pic>
        <p:sp>
          <p:nvSpPr>
            <p:cNvPr id="10" name="ZoneTexte 9">
              <a:extLst>
                <a:ext uri="{FF2B5EF4-FFF2-40B4-BE49-F238E27FC236}">
                  <a16:creationId xmlns:a16="http://schemas.microsoft.com/office/drawing/2014/main" id="{6C2B2D3F-41F0-45BE-6DE0-2DCB2A547DD0}"/>
                </a:ext>
              </a:extLst>
            </p:cNvPr>
            <p:cNvSpPr txBox="1"/>
            <p:nvPr/>
          </p:nvSpPr>
          <p:spPr>
            <a:xfrm>
              <a:off x="10964544" y="279573"/>
              <a:ext cx="656081" cy="553998"/>
            </a:xfrm>
            <a:prstGeom prst="rect">
              <a:avLst/>
            </a:prstGeom>
            <a:noFill/>
          </p:spPr>
          <p:txBody>
            <a:bodyPr wrap="square" rtlCol="0">
              <a:spAutoFit/>
            </a:bodyPr>
            <a:lstStyle/>
            <a:p>
              <a:pPr algn="ctr"/>
              <a:r>
                <a:rPr lang="fr-FR" b="1" dirty="0">
                  <a:solidFill>
                    <a:srgbClr val="44BC9A"/>
                  </a:solidFill>
                  <a:latin typeface="Poppins" panose="00000500000000000000" pitchFamily="2" charset="0"/>
                  <a:cs typeface="Poppins" panose="00000500000000000000" pitchFamily="2" charset="0"/>
                </a:rPr>
                <a:t>7</a:t>
              </a:r>
            </a:p>
            <a:p>
              <a:pPr algn="ctr"/>
              <a:r>
                <a:rPr lang="fr-FR" sz="1200" b="1" dirty="0">
                  <a:solidFill>
                    <a:srgbClr val="44BC9A"/>
                  </a:solidFill>
                  <a:latin typeface="Poppins" panose="00000500000000000000" pitchFamily="2" charset="0"/>
                  <a:cs typeface="Poppins" panose="00000500000000000000" pitchFamily="2" charset="0"/>
                </a:rPr>
                <a:t>sites</a:t>
              </a:r>
            </a:p>
          </p:txBody>
        </p:sp>
      </p:gr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2996233" y="-140408"/>
            <a:ext cx="3267531" cy="838317"/>
          </a:xfrm>
          <a:prstGeom prst="rect">
            <a:avLst/>
          </a:prstGeom>
        </p:spPr>
      </p:pic>
      <p:pic>
        <p:nvPicPr>
          <p:cNvPr id="5" name="New picture"/>
          <p:cNvPicPr/>
          <p:nvPr/>
        </p:nvPicPr>
        <p:blipFill>
          <a:blip r:embed="rId5"/>
          <a:stretch>
            <a:fillRect/>
          </a:stretch>
        </p:blipFill>
        <p:spPr>
          <a:xfrm>
            <a:off x="1143000" y="76200"/>
            <a:ext cx="8497487" cy="533474"/>
          </a:xfrm>
          <a:prstGeom prst="rect">
            <a:avLst/>
          </a:prstGeom>
        </p:spPr>
      </p:pic>
      <p:pic>
        <p:nvPicPr>
          <p:cNvPr id="6" name="New picture"/>
          <p:cNvPicPr/>
          <p:nvPr/>
        </p:nvPicPr>
        <p:blipFill>
          <a:blip r:embed="rId6"/>
          <a:stretch>
            <a:fillRect/>
          </a:stretch>
        </p:blipFill>
        <p:spPr>
          <a:xfrm>
            <a:off x="723900" y="1476375"/>
            <a:ext cx="11593544" cy="4096322"/>
          </a:xfrm>
          <a:prstGeom prst="rect">
            <a:avLst/>
          </a:prstGeom>
        </p:spPr>
      </p:pic>
      <p:sp>
        <p:nvSpPr>
          <p:cNvPr id="7" name="ZoneTexte 6">
            <a:extLst>
              <a:ext uri="{FF2B5EF4-FFF2-40B4-BE49-F238E27FC236}">
                <a16:creationId xmlns:a16="http://schemas.microsoft.com/office/drawing/2014/main" id="{BBD25222-953B-A43F-D6A8-A594B756A630}"/>
              </a:ext>
            </a:extLst>
          </p:cNvPr>
          <p:cNvSpPr txBox="1"/>
          <p:nvPr/>
        </p:nvSpPr>
        <p:spPr>
          <a:xfrm>
            <a:off x="966891" y="5890829"/>
            <a:ext cx="10873208" cy="523220"/>
          </a:xfrm>
          <a:prstGeom prst="rect">
            <a:avLst/>
          </a:prstGeom>
          <a:noFill/>
        </p:spPr>
        <p:txBody>
          <a:bodyPr wrap="square" rtlCol="0">
            <a:spAutoFit/>
          </a:bodyPr>
          <a:lstStyle/>
          <a:p>
            <a:pPr algn="just"/>
            <a:r>
              <a:rPr lang="fr-FR" sz="1400" dirty="0">
                <a:solidFill>
                  <a:srgbClr val="626A77"/>
                </a:solidFill>
                <a:latin typeface="Poppins" panose="00000500000000000000" pitchFamily="2" charset="0"/>
                <a:cs typeface="Poppins" panose="00000500000000000000" pitchFamily="2" charset="0"/>
              </a:rPr>
              <a:t>La pratique de 2 jours de télétravail est la plus répandue pour les sites administratifs. Dans les UT, la formule « 1 jour/semaine » est dominante.</a:t>
            </a:r>
          </a:p>
        </p:txBody>
      </p:sp>
      <p:grpSp>
        <p:nvGrpSpPr>
          <p:cNvPr id="8" name="Groupe 7">
            <a:extLst>
              <a:ext uri="{FF2B5EF4-FFF2-40B4-BE49-F238E27FC236}">
                <a16:creationId xmlns:a16="http://schemas.microsoft.com/office/drawing/2014/main" id="{40512350-D91E-1A56-7B58-125C696B91BF}"/>
              </a:ext>
            </a:extLst>
          </p:cNvPr>
          <p:cNvGrpSpPr/>
          <p:nvPr/>
        </p:nvGrpSpPr>
        <p:grpSpPr>
          <a:xfrm>
            <a:off x="11874540" y="180300"/>
            <a:ext cx="1006813" cy="788006"/>
            <a:chOff x="10748363" y="213049"/>
            <a:chExt cx="1006813" cy="788006"/>
          </a:xfrm>
        </p:grpSpPr>
        <p:pic>
          <p:nvPicPr>
            <p:cNvPr id="9" name="Image 8">
              <a:extLst>
                <a:ext uri="{FF2B5EF4-FFF2-40B4-BE49-F238E27FC236}">
                  <a16:creationId xmlns:a16="http://schemas.microsoft.com/office/drawing/2014/main" id="{39ED6BCA-B937-CEE6-6943-108FA46B1C53}"/>
                </a:ext>
              </a:extLst>
            </p:cNvPr>
            <p:cNvPicPr>
              <a:picLocks noChangeAspect="1"/>
            </p:cNvPicPr>
            <p:nvPr/>
          </p:nvPicPr>
          <p:blipFill>
            <a:blip r:embed="rId7"/>
            <a:stretch>
              <a:fillRect/>
            </a:stretch>
          </p:blipFill>
          <p:spPr>
            <a:xfrm>
              <a:off x="10748363" y="213049"/>
              <a:ext cx="1006813" cy="788006"/>
            </a:xfrm>
            <a:prstGeom prst="rect">
              <a:avLst/>
            </a:prstGeom>
          </p:spPr>
        </p:pic>
        <p:sp>
          <p:nvSpPr>
            <p:cNvPr id="10" name="ZoneTexte 9">
              <a:extLst>
                <a:ext uri="{FF2B5EF4-FFF2-40B4-BE49-F238E27FC236}">
                  <a16:creationId xmlns:a16="http://schemas.microsoft.com/office/drawing/2014/main" id="{7CE0EF5A-E96C-4FE6-92B2-03CF09E1F614}"/>
                </a:ext>
              </a:extLst>
            </p:cNvPr>
            <p:cNvSpPr txBox="1"/>
            <p:nvPr/>
          </p:nvSpPr>
          <p:spPr>
            <a:xfrm>
              <a:off x="10964544" y="279573"/>
              <a:ext cx="656081" cy="553998"/>
            </a:xfrm>
            <a:prstGeom prst="rect">
              <a:avLst/>
            </a:prstGeom>
            <a:noFill/>
          </p:spPr>
          <p:txBody>
            <a:bodyPr wrap="square" rtlCol="0">
              <a:spAutoFit/>
            </a:bodyPr>
            <a:lstStyle/>
            <a:p>
              <a:pPr algn="ctr"/>
              <a:r>
                <a:rPr lang="fr-FR" b="1" dirty="0">
                  <a:solidFill>
                    <a:srgbClr val="44BC9A"/>
                  </a:solidFill>
                  <a:latin typeface="Poppins" panose="00000500000000000000" pitchFamily="2" charset="0"/>
                  <a:cs typeface="Poppins" panose="00000500000000000000" pitchFamily="2" charset="0"/>
                </a:rPr>
                <a:t>7</a:t>
              </a:r>
            </a:p>
            <a:p>
              <a:pPr algn="ctr"/>
              <a:r>
                <a:rPr lang="fr-FR" sz="1200" b="1" dirty="0">
                  <a:solidFill>
                    <a:srgbClr val="44BC9A"/>
                  </a:solidFill>
                  <a:latin typeface="Poppins" panose="00000500000000000000" pitchFamily="2" charset="0"/>
                  <a:cs typeface="Poppins" panose="00000500000000000000" pitchFamily="2" charset="0"/>
                </a:rPr>
                <a:t>sites</a:t>
              </a:r>
            </a:p>
          </p:txBody>
        </p:sp>
      </p:gr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2924225" y="-133370"/>
            <a:ext cx="3267531" cy="1114581"/>
          </a:xfrm>
          <a:prstGeom prst="rect">
            <a:avLst/>
          </a:prstGeom>
        </p:spPr>
      </p:pic>
      <p:pic>
        <p:nvPicPr>
          <p:cNvPr id="5" name="New picture"/>
          <p:cNvPicPr/>
          <p:nvPr/>
        </p:nvPicPr>
        <p:blipFill>
          <a:blip r:embed="rId5"/>
          <a:stretch>
            <a:fillRect/>
          </a:stretch>
        </p:blipFill>
        <p:spPr>
          <a:xfrm>
            <a:off x="1143000" y="76200"/>
            <a:ext cx="8497487" cy="790685"/>
          </a:xfrm>
          <a:prstGeom prst="rect">
            <a:avLst/>
          </a:prstGeom>
        </p:spPr>
      </p:pic>
      <p:pic>
        <p:nvPicPr>
          <p:cNvPr id="6" name="New picture"/>
          <p:cNvPicPr/>
          <p:nvPr/>
        </p:nvPicPr>
        <p:blipFill>
          <a:blip r:embed="rId6"/>
          <a:stretch>
            <a:fillRect/>
          </a:stretch>
        </p:blipFill>
        <p:spPr>
          <a:xfrm>
            <a:off x="657225" y="1476375"/>
            <a:ext cx="10593279" cy="4096322"/>
          </a:xfrm>
          <a:prstGeom prst="rect">
            <a:avLst/>
          </a:prstGeom>
        </p:spPr>
      </p:pic>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19050" y="0"/>
            <a:ext cx="13032020" cy="7316222"/>
          </a:xfrm>
          <a:prstGeom prst="rect">
            <a:avLst/>
          </a:prstGeom>
        </p:spPr>
      </p:pic>
      <p:sp>
        <p:nvSpPr>
          <p:cNvPr id="6" name="ZoneTexte 5">
            <a:extLst>
              <a:ext uri="{FF2B5EF4-FFF2-40B4-BE49-F238E27FC236}">
                <a16:creationId xmlns:a16="http://schemas.microsoft.com/office/drawing/2014/main" id="{705135AD-67D2-24DE-567F-C9779E585390}"/>
              </a:ext>
            </a:extLst>
          </p:cNvPr>
          <p:cNvSpPr txBox="1"/>
          <p:nvPr/>
        </p:nvSpPr>
        <p:spPr>
          <a:xfrm>
            <a:off x="3464285" y="3513584"/>
            <a:ext cx="6120680" cy="553998"/>
          </a:xfrm>
          <a:prstGeom prst="rect">
            <a:avLst/>
          </a:prstGeom>
          <a:noFill/>
        </p:spPr>
        <p:txBody>
          <a:bodyPr wrap="square" rtlCol="0">
            <a:spAutoFit/>
          </a:bodyPr>
          <a:lstStyle/>
          <a:p>
            <a:pPr algn="ctr"/>
            <a:r>
              <a:rPr lang="fr-FR" sz="3000" dirty="0">
                <a:solidFill>
                  <a:srgbClr val="44BC9A"/>
                </a:solidFill>
                <a:latin typeface="Poppins" panose="00000500000000000000" pitchFamily="2" charset="0"/>
                <a:cs typeface="Poppins" panose="00000500000000000000" pitchFamily="2" charset="0"/>
              </a:rPr>
              <a:t>SYNTHÈSE</a:t>
            </a:r>
          </a:p>
        </p:txBody>
      </p:sp>
    </p:spTree>
    <p:extLst>
      <p:ext uri="{BB962C8B-B14F-4D97-AF65-F5344CB8AC3E}">
        <p14:creationId xmlns:p14="http://schemas.microsoft.com/office/powerpoint/2010/main" val="147153446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6" name="Image 5">
            <a:extLst>
              <a:ext uri="{FF2B5EF4-FFF2-40B4-BE49-F238E27FC236}">
                <a16:creationId xmlns:a16="http://schemas.microsoft.com/office/drawing/2014/main" id="{BAF23C6E-4293-57E5-0B3B-9F822169FBFA}"/>
              </a:ext>
            </a:extLst>
          </p:cNvPr>
          <p:cNvPicPr>
            <a:picLocks noChangeAspect="1"/>
          </p:cNvPicPr>
          <p:nvPr/>
        </p:nvPicPr>
        <p:blipFill>
          <a:blip r:embed="rId4"/>
          <a:stretch>
            <a:fillRect/>
          </a:stretch>
        </p:blipFill>
        <p:spPr>
          <a:xfrm>
            <a:off x="11874540" y="149038"/>
            <a:ext cx="965274" cy="847843"/>
          </a:xfrm>
          <a:prstGeom prst="rect">
            <a:avLst/>
          </a:prstGeom>
        </p:spPr>
      </p:pic>
      <p:graphicFrame>
        <p:nvGraphicFramePr>
          <p:cNvPr id="10" name="Tableau 9">
            <a:extLst>
              <a:ext uri="{FF2B5EF4-FFF2-40B4-BE49-F238E27FC236}">
                <a16:creationId xmlns:a16="http://schemas.microsoft.com/office/drawing/2014/main" id="{24DB3143-B42F-D124-AB20-14AF947606D0}"/>
              </a:ext>
            </a:extLst>
          </p:cNvPr>
          <p:cNvGraphicFramePr>
            <a:graphicFrameLocks noGrp="1"/>
          </p:cNvGraphicFramePr>
          <p:nvPr>
            <p:extLst>
              <p:ext uri="{D42A27DB-BD31-4B8C-83A1-F6EECF244321}">
                <p14:modId xmlns:p14="http://schemas.microsoft.com/office/powerpoint/2010/main" val="1768126962"/>
              </p:ext>
            </p:extLst>
          </p:nvPr>
        </p:nvGraphicFramePr>
        <p:xfrm>
          <a:off x="434142" y="1929408"/>
          <a:ext cx="7491064" cy="3113730"/>
        </p:xfrm>
        <a:graphic>
          <a:graphicData uri="http://schemas.openxmlformats.org/drawingml/2006/table">
            <a:tbl>
              <a:tblPr/>
              <a:tblGrid>
                <a:gridCol w="1653724">
                  <a:extLst>
                    <a:ext uri="{9D8B030D-6E8A-4147-A177-3AD203B41FA5}">
                      <a16:colId xmlns:a16="http://schemas.microsoft.com/office/drawing/2014/main" val="598966925"/>
                    </a:ext>
                  </a:extLst>
                </a:gridCol>
                <a:gridCol w="1945780">
                  <a:extLst>
                    <a:ext uri="{9D8B030D-6E8A-4147-A177-3AD203B41FA5}">
                      <a16:colId xmlns:a16="http://schemas.microsoft.com/office/drawing/2014/main" val="2081683398"/>
                    </a:ext>
                  </a:extLst>
                </a:gridCol>
                <a:gridCol w="1945780">
                  <a:extLst>
                    <a:ext uri="{9D8B030D-6E8A-4147-A177-3AD203B41FA5}">
                      <a16:colId xmlns:a16="http://schemas.microsoft.com/office/drawing/2014/main" val="1774059130"/>
                    </a:ext>
                  </a:extLst>
                </a:gridCol>
                <a:gridCol w="1945780">
                  <a:extLst>
                    <a:ext uri="{9D8B030D-6E8A-4147-A177-3AD203B41FA5}">
                      <a16:colId xmlns:a16="http://schemas.microsoft.com/office/drawing/2014/main" val="1792078827"/>
                    </a:ext>
                  </a:extLst>
                </a:gridCol>
              </a:tblGrid>
              <a:tr h="291212">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gridSpan="3">
                  <a:txBody>
                    <a:bodyPr/>
                    <a:lstStyle/>
                    <a:p>
                      <a:pPr algn="ctr" fontAlgn="b"/>
                      <a:r>
                        <a:rPr lang="fr-FR" sz="1400" b="1" i="0" u="none" strike="noStrike" dirty="0">
                          <a:solidFill>
                            <a:srgbClr val="000000"/>
                          </a:solidFill>
                          <a:effectLst/>
                          <a:latin typeface="Calibri" panose="020F0502020204030204" pitchFamily="34" charset="0"/>
                        </a:rPr>
                        <a:t>Biotope et Euralliance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415691350"/>
                  </a:ext>
                </a:extLst>
              </a:tr>
              <a:tr h="291212">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100" b="1" i="0" u="none" strike="noStrike">
                          <a:solidFill>
                            <a:srgbClr val="000000"/>
                          </a:solidFill>
                          <a:effectLst/>
                          <a:latin typeface="Calibri" panose="020F0502020204030204" pitchFamily="34" charset="0"/>
                        </a:rPr>
                        <a:t>Enquête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fr-FR" sz="1100" b="1" i="0" u="none" strike="noStrike">
                          <a:solidFill>
                            <a:srgbClr val="000000"/>
                          </a:solidFill>
                          <a:effectLst/>
                          <a:latin typeface="Calibri" panose="020F0502020204030204" pitchFamily="34" charset="0"/>
                        </a:rPr>
                        <a:t>Analyse d'accessibilité</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fr-FR" sz="1400" b="1" i="0" u="none" strike="noStrike">
                          <a:solidFill>
                            <a:srgbClr val="000000"/>
                          </a:solidFill>
                          <a:effectLst/>
                          <a:latin typeface="Calibri" panose="020F0502020204030204" pitchFamily="34" charset="0"/>
                        </a:rPr>
                        <a:t>Interprétation MUV</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01888795"/>
                  </a:ext>
                </a:extLst>
              </a:tr>
              <a:tr h="313613">
                <a:tc>
                  <a:txBody>
                    <a:bodyPr/>
                    <a:lstStyle/>
                    <a:p>
                      <a:pPr algn="l" fontAlgn="b"/>
                      <a:r>
                        <a:rPr lang="fr-FR" sz="1400" b="1" i="0" u="none" strike="noStrike">
                          <a:solidFill>
                            <a:srgbClr val="000000"/>
                          </a:solidFill>
                          <a:effectLst/>
                          <a:latin typeface="Calibri" panose="020F0502020204030204" pitchFamily="34" charset="0"/>
                        </a:rPr>
                        <a:t>P+R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6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ctr" fontAlgn="b"/>
                      <a:r>
                        <a:rPr lang="fr-FR" sz="16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fontAlgn="b"/>
                      <a:r>
                        <a:rPr lang="fr-FR" sz="14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extLst>
                  <a:ext uri="{0D108BD9-81ED-4DB2-BD59-A6C34878D82A}">
                    <a16:rowId xmlns:a16="http://schemas.microsoft.com/office/drawing/2014/main" val="1176748752"/>
                  </a:ext>
                </a:extLst>
              </a:tr>
              <a:tr h="313613">
                <a:tc>
                  <a:txBody>
                    <a:bodyPr/>
                    <a:lstStyle/>
                    <a:p>
                      <a:pPr algn="l" fontAlgn="b"/>
                      <a:r>
                        <a:rPr lang="fr-FR" sz="1400" b="1" i="0" u="none" strike="noStrike">
                          <a:solidFill>
                            <a:srgbClr val="000000"/>
                          </a:solidFill>
                          <a:effectLst/>
                          <a:latin typeface="Calibri" panose="020F0502020204030204" pitchFamily="34" charset="0"/>
                        </a:rPr>
                        <a:t>TC</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600" b="1" i="0" u="none" strike="noStrike">
                          <a:solidFill>
                            <a:srgbClr val="000000"/>
                          </a:solidFill>
                          <a:effectLst/>
                          <a:latin typeface="Calibri" panose="020F0502020204030204" pitchFamily="34" charset="0"/>
                        </a:rPr>
                        <a:t> +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fontAlgn="b"/>
                      <a:r>
                        <a:rPr lang="fr-FR" sz="16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fontAlgn="b"/>
                      <a:r>
                        <a:rPr lang="fr-FR" sz="14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480181934"/>
                  </a:ext>
                </a:extLst>
              </a:tr>
              <a:tr h="313613">
                <a:tc>
                  <a:txBody>
                    <a:bodyPr/>
                    <a:lstStyle/>
                    <a:p>
                      <a:pPr algn="l" fontAlgn="b"/>
                      <a:r>
                        <a:rPr lang="fr-FR" sz="1400" b="1" i="0" u="none" strike="noStrike">
                          <a:solidFill>
                            <a:srgbClr val="000000"/>
                          </a:solidFill>
                          <a:effectLst/>
                          <a:latin typeface="Calibri" panose="020F0502020204030204" pitchFamily="34" charset="0"/>
                        </a:rPr>
                        <a:t>Covoiturage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600" b="1" i="0" u="none" strike="noStrike">
                          <a:solidFill>
                            <a:srgbClr val="000000"/>
                          </a:solidFill>
                          <a:effectLst/>
                          <a:latin typeface="Calibri" panose="020F0502020204030204" pitchFamily="34" charset="0"/>
                        </a:rPr>
                        <a:t> +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fontAlgn="b"/>
                      <a:r>
                        <a:rPr lang="fr-FR" sz="16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ctr" fontAlgn="b"/>
                      <a:r>
                        <a:rPr lang="fr-FR" sz="14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extLst>
                  <a:ext uri="{0D108BD9-81ED-4DB2-BD59-A6C34878D82A}">
                    <a16:rowId xmlns:a16="http://schemas.microsoft.com/office/drawing/2014/main" val="1714671908"/>
                  </a:ext>
                </a:extLst>
              </a:tr>
              <a:tr h="313613">
                <a:tc>
                  <a:txBody>
                    <a:bodyPr/>
                    <a:lstStyle/>
                    <a:p>
                      <a:pPr algn="l" fontAlgn="b"/>
                      <a:r>
                        <a:rPr lang="fr-FR" sz="1400" b="1" i="0" u="none" strike="noStrike">
                          <a:solidFill>
                            <a:srgbClr val="000000"/>
                          </a:solidFill>
                          <a:effectLst/>
                          <a:latin typeface="Calibri" panose="020F0502020204030204" pitchFamily="34" charset="0"/>
                        </a:rPr>
                        <a:t>Vélo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6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ctr" fontAlgn="b"/>
                      <a:r>
                        <a:rPr lang="fr-FR" sz="1600" b="1" i="0" u="none" strike="noStrike">
                          <a:solidFill>
                            <a:srgbClr val="000000"/>
                          </a:solidFill>
                          <a:effectLst/>
                          <a:latin typeface="Calibri" panose="020F0502020204030204" pitchFamily="34" charset="0"/>
                        </a:rPr>
                        <a:t> +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fontAlgn="b"/>
                      <a:r>
                        <a:rPr lang="fr-FR" sz="14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extLst>
                  <a:ext uri="{0D108BD9-81ED-4DB2-BD59-A6C34878D82A}">
                    <a16:rowId xmlns:a16="http://schemas.microsoft.com/office/drawing/2014/main" val="3060653686"/>
                  </a:ext>
                </a:extLst>
              </a:tr>
              <a:tr h="313613">
                <a:tc>
                  <a:txBody>
                    <a:bodyPr/>
                    <a:lstStyle/>
                    <a:p>
                      <a:pPr algn="l" fontAlgn="b"/>
                      <a:r>
                        <a:rPr lang="fr-FR" sz="1400" b="1" i="0" u="none" strike="noStrike">
                          <a:solidFill>
                            <a:srgbClr val="000000"/>
                          </a:solidFill>
                          <a:effectLst/>
                          <a:latin typeface="Calibri" panose="020F0502020204030204" pitchFamily="34" charset="0"/>
                        </a:rPr>
                        <a:t>VAE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600" b="1" i="0" u="none" strike="noStrike">
                          <a:solidFill>
                            <a:srgbClr val="000000"/>
                          </a:solidFill>
                          <a:effectLst/>
                          <a:latin typeface="Calibri" panose="020F0502020204030204" pitchFamily="34" charset="0"/>
                        </a:rPr>
                        <a:t>  +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fontAlgn="b"/>
                      <a:r>
                        <a:rPr lang="fr-FR" sz="1600" b="1" i="0" u="none" strike="noStrike">
                          <a:solidFill>
                            <a:srgbClr val="000000"/>
                          </a:solidFill>
                          <a:effectLst/>
                          <a:latin typeface="Calibri" panose="020F0502020204030204" pitchFamily="34" charset="0"/>
                        </a:rPr>
                        <a:t> +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fontAlgn="b"/>
                      <a:r>
                        <a:rPr lang="fr-FR" sz="14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extLst>
                  <a:ext uri="{0D108BD9-81ED-4DB2-BD59-A6C34878D82A}">
                    <a16:rowId xmlns:a16="http://schemas.microsoft.com/office/drawing/2014/main" val="118467728"/>
                  </a:ext>
                </a:extLst>
              </a:tr>
              <a:tr h="313613">
                <a:tc>
                  <a:txBody>
                    <a:bodyPr/>
                    <a:lstStyle/>
                    <a:p>
                      <a:pPr algn="l" fontAlgn="b"/>
                      <a:r>
                        <a:rPr lang="fr-FR" sz="1400" b="1" i="0" u="none" strike="noStrike">
                          <a:solidFill>
                            <a:srgbClr val="000000"/>
                          </a:solidFill>
                          <a:effectLst/>
                          <a:latin typeface="Calibri" panose="020F0502020204030204" pitchFamily="34" charset="0"/>
                        </a:rPr>
                        <a:t>Marche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600" b="1" i="0" u="none" strike="noStrike">
                          <a:solidFill>
                            <a:srgbClr val="000000"/>
                          </a:solidFill>
                          <a:effectLst/>
                          <a:latin typeface="Calibri" panose="020F0502020204030204" pitchFamily="34" charset="0"/>
                        </a:rPr>
                        <a:t> -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00000"/>
                    </a:solidFill>
                  </a:tcPr>
                </a:tc>
                <a:tc>
                  <a:txBody>
                    <a:bodyPr/>
                    <a:lstStyle/>
                    <a:p>
                      <a:pPr algn="ctr" fontAlgn="b"/>
                      <a:r>
                        <a:rPr lang="fr-FR" sz="16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fontAlgn="b"/>
                      <a:r>
                        <a:rPr lang="fr-FR" sz="14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extLst>
                  <a:ext uri="{0D108BD9-81ED-4DB2-BD59-A6C34878D82A}">
                    <a16:rowId xmlns:a16="http://schemas.microsoft.com/office/drawing/2014/main" val="863245437"/>
                  </a:ext>
                </a:extLst>
              </a:tr>
              <a:tr h="324814">
                <a:tc>
                  <a:txBody>
                    <a:bodyPr/>
                    <a:lstStyle/>
                    <a:p>
                      <a:pPr algn="l" fontAlgn="b"/>
                      <a:r>
                        <a:rPr lang="fr-FR" sz="1400" b="1" i="0" u="none" strike="noStrike">
                          <a:solidFill>
                            <a:srgbClr val="000000"/>
                          </a:solidFill>
                          <a:effectLst/>
                          <a:latin typeface="Calibri" panose="020F0502020204030204" pitchFamily="34" charset="0"/>
                        </a:rPr>
                        <a:t>EPDM</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16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fr-FR" sz="16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14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661427754"/>
                  </a:ext>
                </a:extLst>
              </a:tr>
              <a:tr h="324814">
                <a:tc>
                  <a:txBody>
                    <a:bodyPr/>
                    <a:lstStyle/>
                    <a:p>
                      <a:pPr algn="l" fontAlgn="b"/>
                      <a:r>
                        <a:rPr lang="fr-FR" sz="1400" b="1" i="0" u="none" strike="noStrike" dirty="0">
                          <a:solidFill>
                            <a:srgbClr val="000000"/>
                          </a:solidFill>
                          <a:effectLst/>
                          <a:latin typeface="Calibri" panose="020F0502020204030204" pitchFamily="34" charset="0"/>
                        </a:rPr>
                        <a:t>Déplacements pro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16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16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F2F2F2"/>
                    </a:solidFill>
                  </a:tcPr>
                </a:tc>
                <a:tc>
                  <a:txBody>
                    <a:bodyPr/>
                    <a:lstStyle/>
                    <a:p>
                      <a:pPr algn="ctr" fontAlgn="b"/>
                      <a:r>
                        <a:rPr lang="fr-FR" sz="14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477473758"/>
                  </a:ext>
                </a:extLst>
              </a:tr>
            </a:tbl>
          </a:graphicData>
        </a:graphic>
      </p:graphicFrame>
      <p:sp>
        <p:nvSpPr>
          <p:cNvPr id="13" name="ZoneTexte 12">
            <a:extLst>
              <a:ext uri="{FF2B5EF4-FFF2-40B4-BE49-F238E27FC236}">
                <a16:creationId xmlns:a16="http://schemas.microsoft.com/office/drawing/2014/main" id="{9C23289D-463B-FF59-8355-C5D5BF00BDC6}"/>
              </a:ext>
            </a:extLst>
          </p:cNvPr>
          <p:cNvSpPr txBox="1"/>
          <p:nvPr/>
        </p:nvSpPr>
        <p:spPr>
          <a:xfrm>
            <a:off x="1124025" y="192886"/>
            <a:ext cx="10801200" cy="461665"/>
          </a:xfrm>
          <a:prstGeom prst="rect">
            <a:avLst/>
          </a:prstGeom>
          <a:noFill/>
        </p:spPr>
        <p:txBody>
          <a:bodyPr wrap="square" rtlCol="0">
            <a:spAutoFit/>
          </a:bodyPr>
          <a:lstStyle/>
          <a:p>
            <a:r>
              <a:rPr lang="fr-FR" sz="2400" u="sng" dirty="0">
                <a:solidFill>
                  <a:srgbClr val="626A77"/>
                </a:solidFill>
                <a:latin typeface="Poppins" panose="00000500000000000000" pitchFamily="2" charset="0"/>
                <a:cs typeface="Poppins" panose="00000500000000000000" pitchFamily="2" charset="0"/>
              </a:rPr>
              <a:t>GRILLE D’ANALYSE SYNTHÉTHIQUE</a:t>
            </a:r>
          </a:p>
        </p:txBody>
      </p:sp>
      <p:sp>
        <p:nvSpPr>
          <p:cNvPr id="14" name="ZoneTexte 13">
            <a:extLst>
              <a:ext uri="{FF2B5EF4-FFF2-40B4-BE49-F238E27FC236}">
                <a16:creationId xmlns:a16="http://schemas.microsoft.com/office/drawing/2014/main" id="{4E0D0CB2-47AD-794C-D0FF-6685FB727806}"/>
              </a:ext>
            </a:extLst>
          </p:cNvPr>
          <p:cNvSpPr txBox="1"/>
          <p:nvPr/>
        </p:nvSpPr>
        <p:spPr>
          <a:xfrm>
            <a:off x="7957179" y="2561146"/>
            <a:ext cx="4955534" cy="2192908"/>
          </a:xfrm>
          <a:prstGeom prst="rect">
            <a:avLst/>
          </a:prstGeom>
          <a:noFill/>
        </p:spPr>
        <p:txBody>
          <a:bodyPr wrap="square" rtlCol="0">
            <a:spAutoFit/>
          </a:bodyPr>
          <a:lstStyle/>
          <a:p>
            <a:pPr algn="just"/>
            <a:r>
              <a:rPr lang="fr-FR" sz="1050" dirty="0">
                <a:latin typeface="Poppins" panose="00000500000000000000" pitchFamily="2" charset="0"/>
                <a:cs typeface="Poppins" panose="00000500000000000000" pitchFamily="2" charset="0"/>
              </a:rPr>
              <a:t>La tableau </a:t>
            </a:r>
            <a:r>
              <a:rPr lang="fr-FR" sz="1050">
                <a:latin typeface="Poppins" panose="00000500000000000000" pitchFamily="2" charset="0"/>
                <a:cs typeface="Poppins" panose="00000500000000000000" pitchFamily="2" charset="0"/>
              </a:rPr>
              <a:t>ci-contre</a:t>
            </a:r>
            <a:r>
              <a:rPr lang="fr-FR" sz="1050" dirty="0">
                <a:latin typeface="Poppins" panose="00000500000000000000" pitchFamily="2" charset="0"/>
                <a:cs typeface="Poppins" panose="00000500000000000000" pitchFamily="2" charset="0"/>
              </a:rPr>
              <a:t> présente un classement subjectif d’intérêt pour chacun des modes alternatifs.</a:t>
            </a:r>
          </a:p>
          <a:p>
            <a:pPr algn="just"/>
            <a:endParaRPr lang="fr-FR" sz="1050" dirty="0">
              <a:latin typeface="Poppins" panose="00000500000000000000" pitchFamily="2" charset="0"/>
              <a:cs typeface="Poppins" panose="00000500000000000000" pitchFamily="2" charset="0"/>
            </a:endParaRPr>
          </a:p>
          <a:p>
            <a:pPr algn="just"/>
            <a:r>
              <a:rPr lang="fr-FR" sz="1050" dirty="0">
                <a:latin typeface="Poppins" panose="00000500000000000000" pitchFamily="2" charset="0"/>
                <a:cs typeface="Poppins" panose="00000500000000000000" pitchFamily="2" charset="0"/>
              </a:rPr>
              <a:t>Il croise différentes données : % d’abonnés - moyenne des temps de transport, compétitivité, et réponse à l’enquête</a:t>
            </a:r>
          </a:p>
          <a:p>
            <a:pPr algn="just"/>
            <a:endParaRPr lang="fr-FR" sz="1050" dirty="0">
              <a:latin typeface="Poppins" panose="00000500000000000000" pitchFamily="2" charset="0"/>
              <a:cs typeface="Poppins" panose="00000500000000000000" pitchFamily="2" charset="0"/>
            </a:endParaRPr>
          </a:p>
          <a:p>
            <a:pPr algn="just"/>
            <a:r>
              <a:rPr lang="fr-FR" sz="1050" dirty="0">
                <a:latin typeface="Poppins" panose="00000500000000000000" pitchFamily="2" charset="0"/>
                <a:cs typeface="Poppins" panose="00000500000000000000" pitchFamily="2" charset="0"/>
              </a:rPr>
              <a:t>Il propose donc une évaluation à la fois du niveau d’accessibilité des sites pour les agents en poste mais également de l’intérêt pour la MEL  d’engager des actions en faveur du développement de son usage.</a:t>
            </a:r>
          </a:p>
          <a:p>
            <a:pPr algn="just"/>
            <a:endParaRPr lang="fr-FR" sz="1050" dirty="0">
              <a:latin typeface="Poppins" panose="00000500000000000000" pitchFamily="2" charset="0"/>
              <a:cs typeface="Poppins" panose="00000500000000000000" pitchFamily="2" charset="0"/>
            </a:endParaRPr>
          </a:p>
          <a:p>
            <a:pPr algn="just"/>
            <a:endParaRPr lang="fr-FR" sz="1050" dirty="0">
              <a:latin typeface="Poppins" panose="00000500000000000000" pitchFamily="2" charset="0"/>
              <a:cs typeface="Poppins" panose="00000500000000000000" pitchFamily="2" charset="0"/>
            </a:endParaRPr>
          </a:p>
          <a:p>
            <a:pPr algn="just"/>
            <a:endParaRPr lang="fr-FR" sz="1050" dirty="0">
              <a:latin typeface="Poppins" panose="00000500000000000000" pitchFamily="2" charset="0"/>
              <a:cs typeface="Poppins" panose="00000500000000000000" pitchFamily="2" charset="0"/>
            </a:endParaRPr>
          </a:p>
          <a:p>
            <a:pPr algn="just"/>
            <a:r>
              <a:rPr lang="fr-FR" sz="1050" dirty="0">
                <a:latin typeface="Poppins" panose="00000500000000000000" pitchFamily="2" charset="0"/>
                <a:cs typeface="Poppins" panose="00000500000000000000" pitchFamily="2" charset="0"/>
              </a:rPr>
              <a:t> </a:t>
            </a:r>
          </a:p>
        </p:txBody>
      </p:sp>
    </p:spTree>
    <p:extLst>
      <p:ext uri="{BB962C8B-B14F-4D97-AF65-F5344CB8AC3E}">
        <p14:creationId xmlns:p14="http://schemas.microsoft.com/office/powerpoint/2010/main" val="411595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6" name="Image 5">
            <a:extLst>
              <a:ext uri="{FF2B5EF4-FFF2-40B4-BE49-F238E27FC236}">
                <a16:creationId xmlns:a16="http://schemas.microsoft.com/office/drawing/2014/main" id="{EE80C8A9-7341-BDA3-F3C8-ACADFF9F0AC1}"/>
              </a:ext>
            </a:extLst>
          </p:cNvPr>
          <p:cNvPicPr>
            <a:picLocks noChangeAspect="1"/>
          </p:cNvPicPr>
          <p:nvPr/>
        </p:nvPicPr>
        <p:blipFill>
          <a:blip r:embed="rId4"/>
          <a:stretch>
            <a:fillRect/>
          </a:stretch>
        </p:blipFill>
        <p:spPr>
          <a:xfrm>
            <a:off x="11932339" y="121234"/>
            <a:ext cx="965274" cy="855119"/>
          </a:xfrm>
          <a:prstGeom prst="rect">
            <a:avLst/>
          </a:prstGeom>
        </p:spPr>
      </p:pic>
      <p:graphicFrame>
        <p:nvGraphicFramePr>
          <p:cNvPr id="12" name="Tableau 11">
            <a:extLst>
              <a:ext uri="{FF2B5EF4-FFF2-40B4-BE49-F238E27FC236}">
                <a16:creationId xmlns:a16="http://schemas.microsoft.com/office/drawing/2014/main" id="{3728BB13-8031-9009-EDE6-44B0EA36F9C5}"/>
              </a:ext>
            </a:extLst>
          </p:cNvPr>
          <p:cNvGraphicFramePr>
            <a:graphicFrameLocks noGrp="1"/>
          </p:cNvGraphicFramePr>
          <p:nvPr>
            <p:extLst>
              <p:ext uri="{D42A27DB-BD31-4B8C-83A1-F6EECF244321}">
                <p14:modId xmlns:p14="http://schemas.microsoft.com/office/powerpoint/2010/main" val="496207811"/>
              </p:ext>
            </p:extLst>
          </p:nvPr>
        </p:nvGraphicFramePr>
        <p:xfrm>
          <a:off x="250612" y="1785392"/>
          <a:ext cx="7491065" cy="3151559"/>
        </p:xfrm>
        <a:graphic>
          <a:graphicData uri="http://schemas.openxmlformats.org/drawingml/2006/table">
            <a:tbl>
              <a:tblPr/>
              <a:tblGrid>
                <a:gridCol w="1671143">
                  <a:extLst>
                    <a:ext uri="{9D8B030D-6E8A-4147-A177-3AD203B41FA5}">
                      <a16:colId xmlns:a16="http://schemas.microsoft.com/office/drawing/2014/main" val="3420632497"/>
                    </a:ext>
                  </a:extLst>
                </a:gridCol>
                <a:gridCol w="1944216">
                  <a:extLst>
                    <a:ext uri="{9D8B030D-6E8A-4147-A177-3AD203B41FA5}">
                      <a16:colId xmlns:a16="http://schemas.microsoft.com/office/drawing/2014/main" val="232392027"/>
                    </a:ext>
                  </a:extLst>
                </a:gridCol>
                <a:gridCol w="2003821">
                  <a:extLst>
                    <a:ext uri="{9D8B030D-6E8A-4147-A177-3AD203B41FA5}">
                      <a16:colId xmlns:a16="http://schemas.microsoft.com/office/drawing/2014/main" val="2730593124"/>
                    </a:ext>
                  </a:extLst>
                </a:gridCol>
                <a:gridCol w="1871885">
                  <a:extLst>
                    <a:ext uri="{9D8B030D-6E8A-4147-A177-3AD203B41FA5}">
                      <a16:colId xmlns:a16="http://schemas.microsoft.com/office/drawing/2014/main" val="3248374571"/>
                    </a:ext>
                  </a:extLst>
                </a:gridCol>
              </a:tblGrid>
              <a:tr h="303009">
                <a:tc>
                  <a:txBody>
                    <a:bodyPr/>
                    <a:lstStyle/>
                    <a:p>
                      <a:pPr algn="l" fontAlgn="b"/>
                      <a:r>
                        <a:rPr lang="fr-FR" sz="1200" b="0" i="0" u="none" strike="noStrike">
                          <a:solidFill>
                            <a:srgbClr val="000000"/>
                          </a:solidFill>
                          <a:effectLst/>
                          <a:latin typeface="Calibri" panose="020F0502020204030204" pitchFamily="34" charset="0"/>
                        </a:rPr>
                        <a:t> </a:t>
                      </a:r>
                    </a:p>
                  </a:txBody>
                  <a:tcPr marL="10561" marR="10561" marT="10561"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gridSpan="3">
                  <a:txBody>
                    <a:bodyPr/>
                    <a:lstStyle/>
                    <a:p>
                      <a:pPr algn="ctr" fontAlgn="b"/>
                      <a:r>
                        <a:rPr lang="fr-FR" sz="1400" b="1" i="0" u="none" strike="noStrike" dirty="0">
                          <a:solidFill>
                            <a:srgbClr val="000000"/>
                          </a:solidFill>
                          <a:effectLst/>
                          <a:latin typeface="Calibri" panose="020F0502020204030204" pitchFamily="34" charset="0"/>
                        </a:rPr>
                        <a:t>Unités territoriales et Centre Logistique</a:t>
                      </a:r>
                    </a:p>
                  </a:txBody>
                  <a:tcPr marL="101383" marR="101383" marT="50691" marB="5069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296884002"/>
                  </a:ext>
                </a:extLst>
              </a:tr>
              <a:tr h="292687">
                <a:tc>
                  <a:txBody>
                    <a:bodyPr/>
                    <a:lstStyle/>
                    <a:p>
                      <a:pPr algn="l" fontAlgn="b"/>
                      <a:r>
                        <a:rPr lang="fr-FR" sz="1200" b="0" i="0" u="none" strike="noStrike" dirty="0">
                          <a:solidFill>
                            <a:srgbClr val="000000"/>
                          </a:solidFill>
                          <a:effectLst/>
                          <a:latin typeface="Calibri" panose="020F0502020204030204" pitchFamily="34" charset="0"/>
                        </a:rPr>
                        <a:t> </a:t>
                      </a:r>
                    </a:p>
                  </a:txBody>
                  <a:tcPr marL="10561" marR="10561" marT="10561"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200" b="1" i="0" u="none" strike="noStrike">
                          <a:solidFill>
                            <a:srgbClr val="000000"/>
                          </a:solidFill>
                          <a:effectLst/>
                          <a:latin typeface="Calibri" panose="020F0502020204030204" pitchFamily="34" charset="0"/>
                        </a:rPr>
                        <a:t>Enquête</a:t>
                      </a:r>
                    </a:p>
                  </a:txBody>
                  <a:tcPr marL="10561" marR="10561" marT="105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fr-FR" sz="1200" b="1" i="0" u="none" strike="noStrike" dirty="0">
                          <a:solidFill>
                            <a:srgbClr val="000000"/>
                          </a:solidFill>
                          <a:effectLst/>
                          <a:latin typeface="Calibri" panose="020F0502020204030204" pitchFamily="34" charset="0"/>
                        </a:rPr>
                        <a:t>Analyse d'accessibilité</a:t>
                      </a:r>
                    </a:p>
                  </a:txBody>
                  <a:tcPr marL="10561" marR="10561" marT="105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fr-FR" sz="1600" b="1" i="0" u="none" strike="noStrike">
                          <a:solidFill>
                            <a:srgbClr val="000000"/>
                          </a:solidFill>
                          <a:effectLst/>
                          <a:latin typeface="Calibri" panose="020F0502020204030204" pitchFamily="34" charset="0"/>
                        </a:rPr>
                        <a:t>Interprétation MUV</a:t>
                      </a:r>
                    </a:p>
                  </a:txBody>
                  <a:tcPr marL="10561" marR="10561" marT="105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571745985"/>
                  </a:ext>
                </a:extLst>
              </a:tr>
              <a:tr h="315202">
                <a:tc>
                  <a:txBody>
                    <a:bodyPr/>
                    <a:lstStyle/>
                    <a:p>
                      <a:pPr algn="l" fontAlgn="b"/>
                      <a:r>
                        <a:rPr lang="fr-FR" sz="1600" b="1" i="0" u="none" strike="noStrike" dirty="0">
                          <a:solidFill>
                            <a:srgbClr val="000000"/>
                          </a:solidFill>
                          <a:effectLst/>
                          <a:latin typeface="Calibri" panose="020F0502020204030204" pitchFamily="34" charset="0"/>
                        </a:rPr>
                        <a:t>P+R</a:t>
                      </a:r>
                    </a:p>
                  </a:txBody>
                  <a:tcPr marL="10561" marR="10561" marT="105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800" b="1" i="0" u="none" strike="noStrike">
                          <a:solidFill>
                            <a:srgbClr val="000000"/>
                          </a:solidFill>
                          <a:effectLst/>
                          <a:latin typeface="Calibri" panose="020F0502020204030204" pitchFamily="34" charset="0"/>
                        </a:rPr>
                        <a:t> - -</a:t>
                      </a:r>
                    </a:p>
                  </a:txBody>
                  <a:tcPr marL="10561" marR="10561" marT="105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00000"/>
                    </a:solidFill>
                  </a:tcPr>
                </a:tc>
                <a:tc>
                  <a:txBody>
                    <a:bodyPr/>
                    <a:lstStyle/>
                    <a:p>
                      <a:pPr algn="ctr" fontAlgn="b"/>
                      <a:r>
                        <a:rPr lang="fr-FR" sz="1800" b="1" i="0" u="none" strike="noStrike">
                          <a:solidFill>
                            <a:srgbClr val="000000"/>
                          </a:solidFill>
                          <a:effectLst/>
                          <a:latin typeface="Calibri" panose="020F0502020204030204" pitchFamily="34" charset="0"/>
                        </a:rPr>
                        <a:t> - -</a:t>
                      </a:r>
                    </a:p>
                  </a:txBody>
                  <a:tcPr marL="10561" marR="10561" marT="1056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00000"/>
                    </a:solidFill>
                  </a:tcPr>
                </a:tc>
                <a:tc>
                  <a:txBody>
                    <a:bodyPr/>
                    <a:lstStyle/>
                    <a:p>
                      <a:pPr algn="ctr" fontAlgn="b"/>
                      <a:r>
                        <a:rPr lang="fr-FR" sz="1600" b="1" i="0" u="none" strike="noStrike">
                          <a:solidFill>
                            <a:srgbClr val="000000"/>
                          </a:solidFill>
                          <a:effectLst/>
                          <a:latin typeface="Calibri" panose="020F0502020204030204" pitchFamily="34" charset="0"/>
                        </a:rPr>
                        <a:t> - -</a:t>
                      </a:r>
                    </a:p>
                  </a:txBody>
                  <a:tcPr marL="10561" marR="10561" marT="105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00000"/>
                    </a:solidFill>
                  </a:tcPr>
                </a:tc>
                <a:extLst>
                  <a:ext uri="{0D108BD9-81ED-4DB2-BD59-A6C34878D82A}">
                    <a16:rowId xmlns:a16="http://schemas.microsoft.com/office/drawing/2014/main" val="1365354270"/>
                  </a:ext>
                </a:extLst>
              </a:tr>
              <a:tr h="315202">
                <a:tc>
                  <a:txBody>
                    <a:bodyPr/>
                    <a:lstStyle/>
                    <a:p>
                      <a:pPr algn="l" fontAlgn="b"/>
                      <a:r>
                        <a:rPr lang="fr-FR" sz="1600" b="1" i="0" u="none" strike="noStrike" dirty="0">
                          <a:solidFill>
                            <a:srgbClr val="000000"/>
                          </a:solidFill>
                          <a:effectLst/>
                          <a:latin typeface="Calibri" panose="020F0502020204030204" pitchFamily="34" charset="0"/>
                        </a:rPr>
                        <a:t>TC</a:t>
                      </a:r>
                    </a:p>
                  </a:txBody>
                  <a:tcPr marL="10561" marR="10561" marT="105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800" b="1" i="0" u="none" strike="noStrike">
                          <a:solidFill>
                            <a:srgbClr val="000000"/>
                          </a:solidFill>
                          <a:effectLst/>
                          <a:latin typeface="Calibri" panose="020F0502020204030204" pitchFamily="34" charset="0"/>
                        </a:rPr>
                        <a:t> - </a:t>
                      </a:r>
                    </a:p>
                  </a:txBody>
                  <a:tcPr marL="10561" marR="10561" marT="105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ctr" fontAlgn="b"/>
                      <a:r>
                        <a:rPr lang="fr-FR" sz="1800" b="1" i="0" u="none" strike="noStrike">
                          <a:solidFill>
                            <a:srgbClr val="000000"/>
                          </a:solidFill>
                          <a:effectLst/>
                          <a:latin typeface="Calibri" panose="020F0502020204030204" pitchFamily="34" charset="0"/>
                        </a:rPr>
                        <a:t> - </a:t>
                      </a:r>
                    </a:p>
                  </a:txBody>
                  <a:tcPr marL="10561" marR="10561" marT="1056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ctr" fontAlgn="b"/>
                      <a:r>
                        <a:rPr lang="fr-FR" sz="1600" b="1" i="0" u="none" strike="noStrike">
                          <a:solidFill>
                            <a:srgbClr val="000000"/>
                          </a:solidFill>
                          <a:effectLst/>
                          <a:latin typeface="Calibri" panose="020F0502020204030204" pitchFamily="34" charset="0"/>
                        </a:rPr>
                        <a:t> -</a:t>
                      </a:r>
                    </a:p>
                  </a:txBody>
                  <a:tcPr marL="10561" marR="10561" marT="105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extLst>
                  <a:ext uri="{0D108BD9-81ED-4DB2-BD59-A6C34878D82A}">
                    <a16:rowId xmlns:a16="http://schemas.microsoft.com/office/drawing/2014/main" val="3036178814"/>
                  </a:ext>
                </a:extLst>
              </a:tr>
              <a:tr h="315202">
                <a:tc>
                  <a:txBody>
                    <a:bodyPr/>
                    <a:lstStyle/>
                    <a:p>
                      <a:pPr algn="l" fontAlgn="b"/>
                      <a:r>
                        <a:rPr lang="fr-FR" sz="1600" b="1" i="0" u="none" strike="noStrike" dirty="0">
                          <a:solidFill>
                            <a:srgbClr val="000000"/>
                          </a:solidFill>
                          <a:effectLst/>
                          <a:latin typeface="Calibri" panose="020F0502020204030204" pitchFamily="34" charset="0"/>
                        </a:rPr>
                        <a:t>Covoiturage</a:t>
                      </a:r>
                    </a:p>
                  </a:txBody>
                  <a:tcPr marL="10561" marR="10561" marT="105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800" b="1" i="0" u="none" strike="noStrike">
                          <a:solidFill>
                            <a:srgbClr val="000000"/>
                          </a:solidFill>
                          <a:effectLst/>
                          <a:latin typeface="Calibri" panose="020F0502020204030204" pitchFamily="34" charset="0"/>
                        </a:rPr>
                        <a:t> + +</a:t>
                      </a:r>
                    </a:p>
                  </a:txBody>
                  <a:tcPr marL="10561" marR="10561" marT="105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fontAlgn="b"/>
                      <a:r>
                        <a:rPr lang="fr-FR" sz="1800" b="1" i="0" u="none" strike="noStrike">
                          <a:solidFill>
                            <a:srgbClr val="000000"/>
                          </a:solidFill>
                          <a:effectLst/>
                          <a:latin typeface="Calibri" panose="020F0502020204030204" pitchFamily="34" charset="0"/>
                        </a:rPr>
                        <a:t> -</a:t>
                      </a:r>
                    </a:p>
                  </a:txBody>
                  <a:tcPr marL="10561" marR="10561" marT="1056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ctr" fontAlgn="b"/>
                      <a:r>
                        <a:rPr lang="fr-FR" sz="1600" b="1" i="0" u="none" strike="noStrike">
                          <a:solidFill>
                            <a:srgbClr val="000000"/>
                          </a:solidFill>
                          <a:effectLst/>
                          <a:latin typeface="Calibri" panose="020F0502020204030204" pitchFamily="34" charset="0"/>
                        </a:rPr>
                        <a:t> +</a:t>
                      </a:r>
                    </a:p>
                  </a:txBody>
                  <a:tcPr marL="10561" marR="10561" marT="105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extLst>
                  <a:ext uri="{0D108BD9-81ED-4DB2-BD59-A6C34878D82A}">
                    <a16:rowId xmlns:a16="http://schemas.microsoft.com/office/drawing/2014/main" val="3772173873"/>
                  </a:ext>
                </a:extLst>
              </a:tr>
              <a:tr h="315202">
                <a:tc>
                  <a:txBody>
                    <a:bodyPr/>
                    <a:lstStyle/>
                    <a:p>
                      <a:pPr algn="l" fontAlgn="b"/>
                      <a:r>
                        <a:rPr lang="fr-FR" sz="1600" b="1" i="0" u="none" strike="noStrike" dirty="0">
                          <a:solidFill>
                            <a:srgbClr val="000000"/>
                          </a:solidFill>
                          <a:effectLst/>
                          <a:latin typeface="Calibri" panose="020F0502020204030204" pitchFamily="34" charset="0"/>
                        </a:rPr>
                        <a:t>Vélo </a:t>
                      </a:r>
                    </a:p>
                  </a:txBody>
                  <a:tcPr marL="10561" marR="10561" marT="105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800" b="1" i="0" u="none" strike="noStrike">
                          <a:solidFill>
                            <a:srgbClr val="000000"/>
                          </a:solidFill>
                          <a:effectLst/>
                          <a:latin typeface="Calibri" panose="020F0502020204030204" pitchFamily="34" charset="0"/>
                        </a:rPr>
                        <a:t> +</a:t>
                      </a:r>
                    </a:p>
                  </a:txBody>
                  <a:tcPr marL="10561" marR="10561" marT="105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fontAlgn="b"/>
                      <a:r>
                        <a:rPr lang="fr-FR" sz="1800" b="1" i="0" u="none" strike="noStrike">
                          <a:solidFill>
                            <a:srgbClr val="000000"/>
                          </a:solidFill>
                          <a:effectLst/>
                          <a:latin typeface="Calibri" panose="020F0502020204030204" pitchFamily="34" charset="0"/>
                        </a:rPr>
                        <a:t> -</a:t>
                      </a:r>
                    </a:p>
                  </a:txBody>
                  <a:tcPr marL="10561" marR="10561" marT="1056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ctr" fontAlgn="b"/>
                      <a:r>
                        <a:rPr lang="fr-FR" b="1" dirty="0"/>
                        <a:t> -</a:t>
                      </a:r>
                    </a:p>
                  </a:txBody>
                  <a:tcPr marL="10561" marR="10561" marT="105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extLst>
                  <a:ext uri="{0D108BD9-81ED-4DB2-BD59-A6C34878D82A}">
                    <a16:rowId xmlns:a16="http://schemas.microsoft.com/office/drawing/2014/main" val="228009791"/>
                  </a:ext>
                </a:extLst>
              </a:tr>
              <a:tr h="315202">
                <a:tc>
                  <a:txBody>
                    <a:bodyPr/>
                    <a:lstStyle/>
                    <a:p>
                      <a:pPr algn="l" fontAlgn="b"/>
                      <a:r>
                        <a:rPr lang="fr-FR" sz="1600" b="1" i="0" u="none" strike="noStrike" dirty="0">
                          <a:solidFill>
                            <a:srgbClr val="000000"/>
                          </a:solidFill>
                          <a:effectLst/>
                          <a:latin typeface="Calibri" panose="020F0502020204030204" pitchFamily="34" charset="0"/>
                        </a:rPr>
                        <a:t>VAE</a:t>
                      </a:r>
                    </a:p>
                  </a:txBody>
                  <a:tcPr marL="10561" marR="10561" marT="105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800" b="1" i="0" u="none" strike="noStrike">
                          <a:solidFill>
                            <a:srgbClr val="000000"/>
                          </a:solidFill>
                          <a:effectLst/>
                          <a:latin typeface="Calibri" panose="020F0502020204030204" pitchFamily="34" charset="0"/>
                        </a:rPr>
                        <a:t> +</a:t>
                      </a:r>
                    </a:p>
                  </a:txBody>
                  <a:tcPr marL="10561" marR="10561" marT="105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fontAlgn="b"/>
                      <a:r>
                        <a:rPr lang="fr-FR" sz="1800" b="1" i="0" u="none" strike="noStrike">
                          <a:solidFill>
                            <a:srgbClr val="000000"/>
                          </a:solidFill>
                          <a:effectLst/>
                          <a:latin typeface="Calibri" panose="020F0502020204030204" pitchFamily="34" charset="0"/>
                        </a:rPr>
                        <a:t> +</a:t>
                      </a:r>
                    </a:p>
                  </a:txBody>
                  <a:tcPr marL="10561" marR="10561" marT="1056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fontAlgn="b"/>
                      <a:r>
                        <a:rPr lang="fr-FR" sz="1600" b="1" i="0" u="none" strike="noStrike" dirty="0">
                          <a:solidFill>
                            <a:srgbClr val="000000"/>
                          </a:solidFill>
                          <a:effectLst/>
                          <a:latin typeface="Calibri" panose="020F0502020204030204" pitchFamily="34" charset="0"/>
                        </a:rPr>
                        <a:t> + +</a:t>
                      </a:r>
                    </a:p>
                  </a:txBody>
                  <a:tcPr marL="10561" marR="10561" marT="105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1687683773"/>
                  </a:ext>
                </a:extLst>
              </a:tr>
              <a:tr h="315202">
                <a:tc>
                  <a:txBody>
                    <a:bodyPr/>
                    <a:lstStyle/>
                    <a:p>
                      <a:pPr algn="l" fontAlgn="b"/>
                      <a:r>
                        <a:rPr lang="fr-FR" sz="1600" b="1" i="0" u="none" strike="noStrike" dirty="0">
                          <a:solidFill>
                            <a:srgbClr val="000000"/>
                          </a:solidFill>
                          <a:effectLst/>
                          <a:latin typeface="Calibri" panose="020F0502020204030204" pitchFamily="34" charset="0"/>
                        </a:rPr>
                        <a:t>Marche </a:t>
                      </a:r>
                    </a:p>
                  </a:txBody>
                  <a:tcPr marL="10561" marR="10561" marT="105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800" b="1" i="0" u="none" strike="noStrike">
                          <a:solidFill>
                            <a:srgbClr val="000000"/>
                          </a:solidFill>
                          <a:effectLst/>
                          <a:latin typeface="Calibri" panose="020F0502020204030204" pitchFamily="34" charset="0"/>
                        </a:rPr>
                        <a:t> - -</a:t>
                      </a:r>
                    </a:p>
                  </a:txBody>
                  <a:tcPr marL="10561" marR="10561" marT="105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00000"/>
                    </a:solidFill>
                  </a:tcPr>
                </a:tc>
                <a:tc>
                  <a:txBody>
                    <a:bodyPr/>
                    <a:lstStyle/>
                    <a:p>
                      <a:pPr algn="ctr" fontAlgn="b"/>
                      <a:r>
                        <a:rPr lang="fr-FR" sz="1800" b="1" i="0" u="none" strike="noStrike">
                          <a:solidFill>
                            <a:srgbClr val="000000"/>
                          </a:solidFill>
                          <a:effectLst/>
                          <a:latin typeface="Calibri" panose="020F0502020204030204" pitchFamily="34" charset="0"/>
                        </a:rPr>
                        <a:t> - -</a:t>
                      </a:r>
                    </a:p>
                  </a:txBody>
                  <a:tcPr marL="10561" marR="10561" marT="1056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00000"/>
                    </a:solidFill>
                  </a:tcPr>
                </a:tc>
                <a:tc>
                  <a:txBody>
                    <a:bodyPr/>
                    <a:lstStyle/>
                    <a:p>
                      <a:pPr algn="ctr" fontAlgn="b"/>
                      <a:r>
                        <a:rPr lang="fr-FR" sz="1600" b="1" i="0" u="none" strike="noStrike">
                          <a:solidFill>
                            <a:srgbClr val="000000"/>
                          </a:solidFill>
                          <a:effectLst/>
                          <a:latin typeface="Calibri" panose="020F0502020204030204" pitchFamily="34" charset="0"/>
                        </a:rPr>
                        <a:t> -</a:t>
                      </a:r>
                    </a:p>
                  </a:txBody>
                  <a:tcPr marL="10561" marR="10561" marT="105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extLst>
                  <a:ext uri="{0D108BD9-81ED-4DB2-BD59-A6C34878D82A}">
                    <a16:rowId xmlns:a16="http://schemas.microsoft.com/office/drawing/2014/main" val="1347710563"/>
                  </a:ext>
                </a:extLst>
              </a:tr>
              <a:tr h="326459">
                <a:tc>
                  <a:txBody>
                    <a:bodyPr/>
                    <a:lstStyle/>
                    <a:p>
                      <a:pPr algn="l" fontAlgn="b"/>
                      <a:r>
                        <a:rPr lang="fr-FR" sz="1600" b="1" i="0" u="none" strike="noStrike" dirty="0">
                          <a:solidFill>
                            <a:srgbClr val="000000"/>
                          </a:solidFill>
                          <a:effectLst/>
                          <a:latin typeface="Calibri" panose="020F0502020204030204" pitchFamily="34" charset="0"/>
                        </a:rPr>
                        <a:t>EPDM</a:t>
                      </a:r>
                    </a:p>
                  </a:txBody>
                  <a:tcPr marL="10561" marR="10561" marT="105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1800" b="1" i="0" u="none" strike="noStrike">
                          <a:solidFill>
                            <a:srgbClr val="000000"/>
                          </a:solidFill>
                          <a:effectLst/>
                          <a:latin typeface="Calibri" panose="020F0502020204030204" pitchFamily="34" charset="0"/>
                        </a:rPr>
                        <a:t> +</a:t>
                      </a:r>
                    </a:p>
                  </a:txBody>
                  <a:tcPr marL="10561" marR="10561" marT="105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1800" b="1" i="0" u="none" strike="noStrike">
                          <a:solidFill>
                            <a:srgbClr val="000000"/>
                          </a:solidFill>
                          <a:effectLst/>
                          <a:latin typeface="Calibri" panose="020F0502020204030204" pitchFamily="34" charset="0"/>
                        </a:rPr>
                        <a:t> +</a:t>
                      </a:r>
                    </a:p>
                  </a:txBody>
                  <a:tcPr marL="10561" marR="10561" marT="1056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1600" b="1" i="0" u="none" strike="noStrike">
                          <a:solidFill>
                            <a:srgbClr val="000000"/>
                          </a:solidFill>
                          <a:effectLst/>
                          <a:latin typeface="Calibri" panose="020F0502020204030204" pitchFamily="34" charset="0"/>
                        </a:rPr>
                        <a:t>  +</a:t>
                      </a:r>
                    </a:p>
                  </a:txBody>
                  <a:tcPr marL="10561" marR="10561" marT="105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087489321"/>
                  </a:ext>
                </a:extLst>
              </a:tr>
              <a:tr h="326459">
                <a:tc>
                  <a:txBody>
                    <a:bodyPr/>
                    <a:lstStyle/>
                    <a:p>
                      <a:pPr algn="l" fontAlgn="b"/>
                      <a:r>
                        <a:rPr lang="fr-FR" sz="1600" b="1" i="0" u="none" strike="noStrike" dirty="0">
                          <a:solidFill>
                            <a:srgbClr val="000000"/>
                          </a:solidFill>
                          <a:effectLst/>
                          <a:latin typeface="Calibri" panose="020F0502020204030204" pitchFamily="34" charset="0"/>
                        </a:rPr>
                        <a:t>Déplacements pro</a:t>
                      </a:r>
                    </a:p>
                  </a:txBody>
                  <a:tcPr marL="10561" marR="10561" marT="105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1800" b="1" i="0" u="none" strike="noStrike">
                          <a:solidFill>
                            <a:srgbClr val="000000"/>
                          </a:solidFill>
                          <a:effectLst/>
                          <a:latin typeface="Calibri" panose="020F0502020204030204" pitchFamily="34" charset="0"/>
                        </a:rPr>
                        <a:t> + +</a:t>
                      </a:r>
                    </a:p>
                  </a:txBody>
                  <a:tcPr marL="10561" marR="10561" marT="105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b"/>
                      <a:r>
                        <a:rPr lang="fr-FR" sz="1800" b="1" i="0" u="none" strike="noStrike">
                          <a:solidFill>
                            <a:srgbClr val="000000"/>
                          </a:solidFill>
                          <a:effectLst/>
                          <a:latin typeface="Calibri" panose="020F0502020204030204" pitchFamily="34" charset="0"/>
                        </a:rPr>
                        <a:t> </a:t>
                      </a:r>
                    </a:p>
                  </a:txBody>
                  <a:tcPr marL="10561" marR="10561" marT="1056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F2F2F2"/>
                    </a:solidFill>
                  </a:tcPr>
                </a:tc>
                <a:tc>
                  <a:txBody>
                    <a:bodyPr/>
                    <a:lstStyle/>
                    <a:p>
                      <a:pPr algn="ctr" fontAlgn="b"/>
                      <a:r>
                        <a:rPr lang="fr-FR" sz="1600" b="1" i="0" u="none" strike="noStrike" dirty="0">
                          <a:solidFill>
                            <a:srgbClr val="000000"/>
                          </a:solidFill>
                          <a:effectLst/>
                          <a:latin typeface="Calibri" panose="020F0502020204030204" pitchFamily="34" charset="0"/>
                        </a:rPr>
                        <a:t> + +</a:t>
                      </a:r>
                    </a:p>
                  </a:txBody>
                  <a:tcPr marL="10561" marR="10561" marT="105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67582519"/>
                  </a:ext>
                </a:extLst>
              </a:tr>
            </a:tbl>
          </a:graphicData>
        </a:graphic>
      </p:graphicFrame>
      <p:sp>
        <p:nvSpPr>
          <p:cNvPr id="13" name="ZoneTexte 12">
            <a:extLst>
              <a:ext uri="{FF2B5EF4-FFF2-40B4-BE49-F238E27FC236}">
                <a16:creationId xmlns:a16="http://schemas.microsoft.com/office/drawing/2014/main" id="{19385DCB-53C6-06ED-268D-CF714FFCF493}"/>
              </a:ext>
            </a:extLst>
          </p:cNvPr>
          <p:cNvSpPr txBox="1"/>
          <p:nvPr/>
        </p:nvSpPr>
        <p:spPr>
          <a:xfrm>
            <a:off x="1124025" y="192886"/>
            <a:ext cx="10801200" cy="461665"/>
          </a:xfrm>
          <a:prstGeom prst="rect">
            <a:avLst/>
          </a:prstGeom>
          <a:noFill/>
        </p:spPr>
        <p:txBody>
          <a:bodyPr wrap="square" rtlCol="0">
            <a:spAutoFit/>
          </a:bodyPr>
          <a:lstStyle/>
          <a:p>
            <a:r>
              <a:rPr lang="fr-FR" sz="2400" u="sng" dirty="0">
                <a:solidFill>
                  <a:srgbClr val="626A77"/>
                </a:solidFill>
                <a:latin typeface="Poppins" panose="00000500000000000000" pitchFamily="2" charset="0"/>
                <a:cs typeface="Poppins" panose="00000500000000000000" pitchFamily="2" charset="0"/>
              </a:rPr>
              <a:t>GRILLE D’ANALYSE SYNTHÉTHIQUE</a:t>
            </a:r>
          </a:p>
        </p:txBody>
      </p:sp>
      <p:sp>
        <p:nvSpPr>
          <p:cNvPr id="14" name="ZoneTexte 13">
            <a:extLst>
              <a:ext uri="{FF2B5EF4-FFF2-40B4-BE49-F238E27FC236}">
                <a16:creationId xmlns:a16="http://schemas.microsoft.com/office/drawing/2014/main" id="{085ECEC3-4D1B-FBD8-90EB-7A7FCFDB0E78}"/>
              </a:ext>
            </a:extLst>
          </p:cNvPr>
          <p:cNvSpPr txBox="1"/>
          <p:nvPr/>
        </p:nvSpPr>
        <p:spPr>
          <a:xfrm>
            <a:off x="7865825" y="2561146"/>
            <a:ext cx="4955534" cy="2192908"/>
          </a:xfrm>
          <a:prstGeom prst="rect">
            <a:avLst/>
          </a:prstGeom>
          <a:noFill/>
        </p:spPr>
        <p:txBody>
          <a:bodyPr wrap="square" rtlCol="0">
            <a:spAutoFit/>
          </a:bodyPr>
          <a:lstStyle/>
          <a:p>
            <a:pPr algn="just"/>
            <a:r>
              <a:rPr lang="fr-FR" sz="1050" dirty="0">
                <a:latin typeface="Poppins" panose="00000500000000000000" pitchFamily="2" charset="0"/>
                <a:cs typeface="Poppins" panose="00000500000000000000" pitchFamily="2" charset="0"/>
              </a:rPr>
              <a:t>La tableau ci contre présente un classement subjectif d’intérêt pour chacun des modes alternatifs.</a:t>
            </a:r>
          </a:p>
          <a:p>
            <a:pPr algn="just"/>
            <a:endParaRPr lang="fr-FR" sz="1050" dirty="0">
              <a:latin typeface="Poppins" panose="00000500000000000000" pitchFamily="2" charset="0"/>
              <a:cs typeface="Poppins" panose="00000500000000000000" pitchFamily="2" charset="0"/>
            </a:endParaRPr>
          </a:p>
          <a:p>
            <a:pPr algn="just"/>
            <a:r>
              <a:rPr lang="fr-FR" sz="1050" dirty="0">
                <a:latin typeface="Poppins" panose="00000500000000000000" pitchFamily="2" charset="0"/>
                <a:cs typeface="Poppins" panose="00000500000000000000" pitchFamily="2" charset="0"/>
              </a:rPr>
              <a:t>Il croise différentes données : % d’abonnés - moyenne des temps de transport, compétitivité et réponse à l’enquête</a:t>
            </a:r>
          </a:p>
          <a:p>
            <a:pPr algn="just"/>
            <a:endParaRPr lang="fr-FR" sz="1050" dirty="0">
              <a:latin typeface="Poppins" panose="00000500000000000000" pitchFamily="2" charset="0"/>
              <a:cs typeface="Poppins" panose="00000500000000000000" pitchFamily="2" charset="0"/>
            </a:endParaRPr>
          </a:p>
          <a:p>
            <a:pPr algn="just"/>
            <a:r>
              <a:rPr lang="fr-FR" sz="1050" dirty="0">
                <a:latin typeface="Poppins" panose="00000500000000000000" pitchFamily="2" charset="0"/>
                <a:cs typeface="Poppins" panose="00000500000000000000" pitchFamily="2" charset="0"/>
              </a:rPr>
              <a:t>Il propose donc une évaluation à la fois du niveau d’accessibilité des sites pour les agents en poste mais également de l’intérêt pour la MEL  d’engager des actions en faveur du développement de son usage.</a:t>
            </a:r>
          </a:p>
          <a:p>
            <a:pPr algn="just"/>
            <a:endParaRPr lang="fr-FR" sz="1050" dirty="0">
              <a:latin typeface="Poppins" panose="00000500000000000000" pitchFamily="2" charset="0"/>
              <a:cs typeface="Poppins" panose="00000500000000000000" pitchFamily="2" charset="0"/>
            </a:endParaRPr>
          </a:p>
          <a:p>
            <a:pPr algn="just"/>
            <a:endParaRPr lang="fr-FR" sz="1050" dirty="0">
              <a:latin typeface="Poppins" panose="00000500000000000000" pitchFamily="2" charset="0"/>
              <a:cs typeface="Poppins" panose="00000500000000000000" pitchFamily="2" charset="0"/>
            </a:endParaRPr>
          </a:p>
          <a:p>
            <a:pPr algn="just"/>
            <a:endParaRPr lang="fr-FR" sz="1050" dirty="0">
              <a:latin typeface="Poppins" panose="00000500000000000000" pitchFamily="2" charset="0"/>
              <a:cs typeface="Poppins" panose="00000500000000000000" pitchFamily="2" charset="0"/>
            </a:endParaRPr>
          </a:p>
          <a:p>
            <a:pPr algn="just"/>
            <a:r>
              <a:rPr lang="fr-FR" sz="1050" dirty="0">
                <a:latin typeface="Poppins" panose="00000500000000000000" pitchFamily="2" charset="0"/>
                <a:cs typeface="Poppins" panose="00000500000000000000" pitchFamily="2" charset="0"/>
              </a:rPr>
              <a:t> </a:t>
            </a:r>
          </a:p>
        </p:txBody>
      </p:sp>
    </p:spTree>
    <p:extLst>
      <p:ext uri="{BB962C8B-B14F-4D97-AF65-F5344CB8AC3E}">
        <p14:creationId xmlns:p14="http://schemas.microsoft.com/office/powerpoint/2010/main" val="615203689"/>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2020550" y="5962650"/>
            <a:ext cx="819264" cy="1333686"/>
          </a:xfrm>
          <a:prstGeom prst="rect">
            <a:avLst/>
          </a:prstGeom>
        </p:spPr>
      </p:pic>
      <p:pic>
        <p:nvPicPr>
          <p:cNvPr id="3" name="New picture"/>
          <p:cNvPicPr/>
          <p:nvPr/>
        </p:nvPicPr>
        <p:blipFill>
          <a:blip r:embed="rId3"/>
          <a:stretch>
            <a:fillRect/>
          </a:stretch>
        </p:blipFill>
        <p:spPr>
          <a:xfrm>
            <a:off x="0" y="0"/>
            <a:ext cx="857370" cy="847843"/>
          </a:xfrm>
          <a:prstGeom prst="rect">
            <a:avLst/>
          </a:prstGeom>
        </p:spPr>
      </p:pic>
      <p:pic>
        <p:nvPicPr>
          <p:cNvPr id="4" name="New picture"/>
          <p:cNvPicPr/>
          <p:nvPr/>
        </p:nvPicPr>
        <p:blipFill>
          <a:blip r:embed="rId4"/>
          <a:stretch>
            <a:fillRect/>
          </a:stretch>
        </p:blipFill>
        <p:spPr>
          <a:xfrm>
            <a:off x="0" y="0"/>
            <a:ext cx="13051070" cy="7316222"/>
          </a:xfrm>
          <a:prstGeom prst="rect">
            <a:avLst/>
          </a:prstGeom>
        </p:spPr>
      </p:pic>
      <p:pic>
        <p:nvPicPr>
          <p:cNvPr id="5" name="New picture"/>
          <p:cNvPicPr/>
          <p:nvPr/>
        </p:nvPicPr>
        <p:blipFill>
          <a:blip r:embed="rId5"/>
          <a:stretch>
            <a:fillRect/>
          </a:stretch>
        </p:blipFill>
        <p:spPr>
          <a:xfrm>
            <a:off x="3519068" y="2352492"/>
            <a:ext cx="6011114" cy="2610215"/>
          </a:xfrm>
          <a:prstGeom prst="rect">
            <a:avLst/>
          </a:prstGeom>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3.1.32"/>
  <p:tag name="AS_OS" val="Microsoft Windows NT 6.2.9200.0"/>
  <p:tag name="AS_RELEASE_DATE" val="2020.08.14"/>
  <p:tag name="AS_TITLE" val="Aspose.Slides for .NET Standard 2.0"/>
  <p:tag name="AS_VERSION" val="2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pitchFamily="34" charset="0"/>
        <a:cs typeface="Arial" pitchFamily="34" charset="0"/>
        <a:font script="Jpan" typeface="ＭＳ%20Ｐゴシック"/>
        <a:font script="Hang" typeface="맑은%20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pitchFamily="34" charset="0"/>
        <a:cs typeface="Arial" pitchFamily="34" charset="0"/>
        <a:font script="Jpan" typeface="ＭＳ%20Ｐゴシック"/>
        <a:font script="Hang" typeface="맑은%20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44CC14E66EB1A41B7CA21BC7C0BD1DC" ma:contentTypeVersion="13" ma:contentTypeDescription="Crée un document." ma:contentTypeScope="" ma:versionID="600cc366a9dc5048c3ddb8fda962622e">
  <xsd:schema xmlns:xsd="http://www.w3.org/2001/XMLSchema" xmlns:xs="http://www.w3.org/2001/XMLSchema" xmlns:p="http://schemas.microsoft.com/office/2006/metadata/properties" xmlns:ns2="6a350cd6-1563-45c2-8cb9-47b232afea46" xmlns:ns3="a23d98dd-120b-440f-bfea-7c00206665ba" targetNamespace="http://schemas.microsoft.com/office/2006/metadata/properties" ma:root="true" ma:fieldsID="9351f34862362d9a2bf4736bb6666d33" ns2:_="" ns3:_="">
    <xsd:import namespace="6a350cd6-1563-45c2-8cb9-47b232afea46"/>
    <xsd:import namespace="a23d98dd-120b-440f-bfea-7c00206665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350cd6-1563-45c2-8cb9-47b232afea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3e3a9670-7159-4615-8412-b6469192a852"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3d98dd-120b-440f-bfea-7c00206665b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41732b6-cf72-4ce7-bf5c-f6fed7e2ba50}" ma:internalName="TaxCatchAll" ma:showField="CatchAllData" ma:web="a23d98dd-120b-440f-bfea-7c00206665b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23d98dd-120b-440f-bfea-7c00206665ba" xsi:nil="true"/>
    <lcf76f155ced4ddcb4097134ff3c332f xmlns="6a350cd6-1563-45c2-8cb9-47b232afea4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F607D35-97E8-4B32-AB7E-4065E4D18C7D}">
  <ds:schemaRefs>
    <ds:schemaRef ds:uri="http://schemas.microsoft.com/sharepoint/v3/contenttype/forms"/>
  </ds:schemaRefs>
</ds:datastoreItem>
</file>

<file path=customXml/itemProps2.xml><?xml version="1.0" encoding="utf-8"?>
<ds:datastoreItem xmlns:ds="http://schemas.openxmlformats.org/officeDocument/2006/customXml" ds:itemID="{A23398B3-5CD2-43B5-95DA-194E404C17A8}">
  <ds:schemaRefs>
    <ds:schemaRef ds:uri="6a350cd6-1563-45c2-8cb9-47b232afea46"/>
    <ds:schemaRef ds:uri="a23d98dd-120b-440f-bfea-7c00206665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E432B92-1294-4FDB-963D-D7DF7C3D1416}">
  <ds:schemaRefs>
    <ds:schemaRef ds:uri="a23d98dd-120b-440f-bfea-7c00206665ba"/>
    <ds:schemaRef ds:uri="http://purl.org/dc/dcmitype/"/>
    <ds:schemaRef ds:uri="http://schemas.microsoft.com/office/infopath/2007/PartnerControls"/>
    <ds:schemaRef ds:uri="http://purl.org/dc/elements/1.1/"/>
    <ds:schemaRef ds:uri="http://www.w3.org/XML/1998/namespace"/>
    <ds:schemaRef ds:uri="http://schemas.microsoft.com/office/2006/documentManagement/types"/>
    <ds:schemaRef ds:uri="6a350cd6-1563-45c2-8cb9-47b232afea46"/>
    <ds:schemaRef ds:uri="http://purl.org/dc/term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10301</TotalTime>
  <Words>4782</Words>
  <Application>Microsoft Office PowerPoint</Application>
  <PresentationFormat>Personnalisé</PresentationFormat>
  <Paragraphs>933</Paragraphs>
  <Slides>97</Slides>
  <Notes>1</Notes>
  <HiddenSlides>5</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97</vt:i4>
      </vt:variant>
    </vt:vector>
  </HeadingPairs>
  <TitlesOfParts>
    <vt:vector size="102" baseType="lpstr">
      <vt:lpstr>Arial</vt:lpstr>
      <vt:lpstr>Calibri</vt:lpstr>
      <vt:lpstr>Poppins</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Guillaume HERRMANN</dc:creator>
  <cp:lastModifiedBy>CONVERT Stéphane</cp:lastModifiedBy>
  <cp:revision>3</cp:revision>
  <cp:lastPrinted>2023-05-15T14:46:09Z</cp:lastPrinted>
  <dcterms:created xsi:type="dcterms:W3CDTF">2023-05-15T12:46:09Z</dcterms:created>
  <dcterms:modified xsi:type="dcterms:W3CDTF">2023-10-19T08:34:29Z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0x010100144CC14E66EB1A41B7CA21BC7C0BD1DC</vt:lpwstr>
  </property>
  <property fmtid="{D5CDD505-2E9C-101B-9397-08002B2CF9AE}" pid="3" name="MediaServiceImageTags">
    <vt:lpwstr/>
  </property>
</Properties>
</file>