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0A7EECD-074F-436C-9F35-ACCC9977F133}">
      <dgm:prSet custT="1"/>
      <dgm:spPr/>
      <dgm:t>
        <a:bodyPr/>
        <a:lstStyle/>
        <a:p>
          <a:pPr rtl="0"/>
          <a:r>
            <a:rPr lang="fr-FR" sz="3200" dirty="0">
              <a:solidFill>
                <a:srgbClr val="000000"/>
              </a:solidFill>
            </a:rPr>
            <a:t>1</a:t>
          </a:r>
        </a:p>
      </dgm:t>
    </dgm:pt>
    <dgm:pt modelId="{CFFB4E26-B5D4-4205-BDFA-4695FCA2B2AA}" type="parTrans" cxnId="{1A62AA1C-B752-4996-9002-3BFC47AC415F}">
      <dgm:prSet/>
      <dgm:spPr/>
      <dgm:t>
        <a:bodyPr/>
        <a:lstStyle/>
        <a:p>
          <a:endParaRPr lang="fr-FR"/>
        </a:p>
      </dgm:t>
    </dgm:pt>
    <dgm:pt modelId="{6F324CE4-EE82-4ACB-A7C0-66162785F5F7}" type="sibTrans" cxnId="{1A62AA1C-B752-4996-9002-3BFC47AC415F}">
      <dgm:prSet/>
      <dgm:spPr/>
      <dgm:t>
        <a:bodyPr/>
        <a:lstStyle/>
        <a:p>
          <a:endParaRPr lang="fr-FR"/>
        </a:p>
      </dgm:t>
    </dgm:pt>
    <dgm:pt modelId="{866647D5-F0C8-435A-8B49-FE0AF40763C2}">
      <dgm:prSet custT="1"/>
      <dgm:spPr/>
      <dgm:t>
        <a:bodyPr/>
        <a:lstStyle/>
        <a:p>
          <a:pPr rtl="0"/>
          <a:r>
            <a:rPr lang="fr-FR" sz="3200" b="0" dirty="0">
              <a:solidFill>
                <a:srgbClr val="000000"/>
              </a:solidFill>
            </a:rPr>
            <a:t>2</a:t>
          </a:r>
          <a:endParaRPr lang="fr-FR" sz="2700" b="0" dirty="0">
            <a:solidFill>
              <a:srgbClr val="000000"/>
            </a:solidFill>
          </a:endParaRPr>
        </a:p>
      </dgm:t>
    </dgm:pt>
    <dgm:pt modelId="{4F817972-FD76-4E29-99DC-44E361E04D0D}" type="parTrans" cxnId="{510C4066-0AAB-49CC-8209-80C66C98F8D8}">
      <dgm:prSet/>
      <dgm:spPr/>
      <dgm:t>
        <a:bodyPr/>
        <a:lstStyle/>
        <a:p>
          <a:endParaRPr lang="fr-FR"/>
        </a:p>
      </dgm:t>
    </dgm:pt>
    <dgm:pt modelId="{B23FDC80-8344-49E9-95B8-7A7C6B7A1F2C}" type="sibTrans" cxnId="{510C4066-0AAB-49CC-8209-80C66C98F8D8}">
      <dgm:prSet/>
      <dgm:spPr/>
      <dgm:t>
        <a:bodyPr/>
        <a:lstStyle/>
        <a:p>
          <a:endParaRPr lang="fr-FR"/>
        </a:p>
      </dgm:t>
    </dgm:pt>
    <dgm:pt modelId="{C0109236-24BE-4B08-A31C-D2A35BDD6779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Les missions F3SCT</a:t>
          </a:r>
          <a:endParaRPr lang="fr-FR" sz="3200" dirty="0">
            <a:solidFill>
              <a:srgbClr val="000000"/>
            </a:solidFill>
          </a:endParaRPr>
        </a:p>
      </dgm:t>
    </dgm:pt>
    <dgm:pt modelId="{9857E44D-FD5F-440B-9D60-1360D683C300}" type="parTrans" cxnId="{9F271ECB-1C79-4C58-BBBF-8B221429DFCE}">
      <dgm:prSet/>
      <dgm:spPr/>
      <dgm:t>
        <a:bodyPr/>
        <a:lstStyle/>
        <a:p>
          <a:endParaRPr lang="fr-FR"/>
        </a:p>
      </dgm:t>
    </dgm:pt>
    <dgm:pt modelId="{6E6A420C-EF85-438E-938F-7AA8EDF60563}" type="sibTrans" cxnId="{9F271ECB-1C79-4C58-BBBF-8B221429DFCE}">
      <dgm:prSet/>
      <dgm:spPr/>
      <dgm:t>
        <a:bodyPr/>
        <a:lstStyle/>
        <a:p>
          <a:endParaRPr lang="fr-FR"/>
        </a:p>
      </dgm:t>
    </dgm:pt>
    <dgm:pt modelId="{B3926206-B702-4108-8B4A-E8346CDCF641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Les outils F3SCT</a:t>
          </a:r>
        </a:p>
      </dgm:t>
    </dgm:pt>
    <dgm:pt modelId="{8B6B8456-C738-4486-BA72-5B5D3EFB360F}" type="parTrans" cxnId="{B9587FB3-BAA3-4739-8594-530E35278AFF}">
      <dgm:prSet/>
      <dgm:spPr/>
      <dgm:t>
        <a:bodyPr/>
        <a:lstStyle/>
        <a:p>
          <a:endParaRPr lang="fr-FR"/>
        </a:p>
      </dgm:t>
    </dgm:pt>
    <dgm:pt modelId="{1BC4E997-1AAF-47C8-9299-8D238859FF46}" type="sibTrans" cxnId="{B9587FB3-BAA3-4739-8594-530E35278AFF}">
      <dgm:prSet/>
      <dgm:spPr/>
      <dgm:t>
        <a:bodyPr/>
        <a:lstStyle/>
        <a:p>
          <a:endParaRPr lang="fr-FR"/>
        </a:p>
      </dgm:t>
    </dgm:pt>
    <dgm:pt modelId="{2A31C060-07A3-4F00-8E84-A811FD6696EB}">
      <dgm:prSet custT="1"/>
      <dgm:spPr/>
      <dgm:t>
        <a:bodyPr/>
        <a:lstStyle/>
        <a:p>
          <a:pPr rtl="0"/>
          <a:r>
            <a:rPr lang="fr-FR" sz="3200" b="0" dirty="0">
              <a:solidFill>
                <a:srgbClr val="000000"/>
              </a:solidFill>
            </a:rPr>
            <a:t>3</a:t>
          </a:r>
        </a:p>
      </dgm:t>
    </dgm:pt>
    <dgm:pt modelId="{4C04D6C8-5927-4BBC-B938-815B2262726A}" type="parTrans" cxnId="{5CFB9448-B2D9-4061-BE0D-5D6CE3F5EE17}">
      <dgm:prSet/>
      <dgm:spPr/>
      <dgm:t>
        <a:bodyPr/>
        <a:lstStyle/>
        <a:p>
          <a:endParaRPr lang="fr-FR"/>
        </a:p>
      </dgm:t>
    </dgm:pt>
    <dgm:pt modelId="{980AB1B6-C451-47A5-8CC7-C6B6992BF178}" type="sibTrans" cxnId="{5CFB9448-B2D9-4061-BE0D-5D6CE3F5EE17}">
      <dgm:prSet/>
      <dgm:spPr/>
      <dgm:t>
        <a:bodyPr/>
        <a:lstStyle/>
        <a:p>
          <a:endParaRPr lang="fr-FR"/>
        </a:p>
      </dgm:t>
    </dgm:pt>
    <dgm:pt modelId="{080DE3E4-21A1-4A83-B025-5416F30C63BD}">
      <dgm:prSet/>
      <dgm:spPr/>
      <dgm:t>
        <a:bodyPr/>
        <a:lstStyle/>
        <a:p>
          <a:r>
            <a:rPr lang="fr-FR" dirty="0">
              <a:solidFill>
                <a:srgbClr val="000000"/>
              </a:solidFill>
            </a:rPr>
            <a:t>Le fonctionnement F3SCT</a:t>
          </a:r>
          <a:endParaRPr lang="fr-FR" dirty="0"/>
        </a:p>
      </dgm:t>
    </dgm:pt>
    <dgm:pt modelId="{C5DE94A7-320D-44E8-9E3B-8398AA32A7B9}" type="parTrans" cxnId="{5BB9C72B-F134-4683-BC79-DC92787A178A}">
      <dgm:prSet/>
      <dgm:spPr/>
      <dgm:t>
        <a:bodyPr/>
        <a:lstStyle/>
        <a:p>
          <a:endParaRPr lang="fr-FR"/>
        </a:p>
      </dgm:t>
    </dgm:pt>
    <dgm:pt modelId="{5656D96C-7977-4EE0-9CAF-EF6891F9C70F}" type="sibTrans" cxnId="{5BB9C72B-F134-4683-BC79-DC92787A178A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06842647-8E2F-4970-A7CD-FCAA8CF443B6}" type="pres">
      <dgm:prSet presAssocID="{F0A7EECD-074F-436C-9F35-ACCC9977F133}" presName="composite" presStyleCnt="0"/>
      <dgm:spPr/>
    </dgm:pt>
    <dgm:pt modelId="{CBC2CC15-7C45-4838-A070-1812D2EFA1BC}" type="pres">
      <dgm:prSet presAssocID="{F0A7EECD-074F-436C-9F35-ACCC9977F13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B827005-C602-49C1-A7C6-662CB34C349B}" type="pres">
      <dgm:prSet presAssocID="{F0A7EECD-074F-436C-9F35-ACCC9977F133}" presName="descendantText" presStyleLbl="alignAcc1" presStyleIdx="0" presStyleCnt="3">
        <dgm:presLayoutVars>
          <dgm:bulletEnabled val="1"/>
        </dgm:presLayoutVars>
      </dgm:prSet>
      <dgm:spPr/>
    </dgm:pt>
    <dgm:pt modelId="{88B9FFB4-4109-4A8E-81DD-B61173DE0F2C}" type="pres">
      <dgm:prSet presAssocID="{6F324CE4-EE82-4ACB-A7C0-66162785F5F7}" presName="sp" presStyleCnt="0"/>
      <dgm:spPr/>
    </dgm:pt>
    <dgm:pt modelId="{8EC0BEB8-BEEB-4739-B184-8057D60AFDA9}" type="pres">
      <dgm:prSet presAssocID="{866647D5-F0C8-435A-8B49-FE0AF40763C2}" presName="composite" presStyleCnt="0"/>
      <dgm:spPr/>
    </dgm:pt>
    <dgm:pt modelId="{CAEFAB11-BCDF-4DA6-99FF-518AFE805A69}" type="pres">
      <dgm:prSet presAssocID="{866647D5-F0C8-435A-8B49-FE0AF40763C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D1329FEE-631F-44D4-9AD6-EFD1505107C3}" type="pres">
      <dgm:prSet presAssocID="{866647D5-F0C8-435A-8B49-FE0AF40763C2}" presName="descendantText" presStyleLbl="alignAcc1" presStyleIdx="1" presStyleCnt="3">
        <dgm:presLayoutVars>
          <dgm:bulletEnabled val="1"/>
        </dgm:presLayoutVars>
      </dgm:prSet>
      <dgm:spPr/>
    </dgm:pt>
    <dgm:pt modelId="{D348C0AB-EF4D-429D-BAD6-24C98140214E}" type="pres">
      <dgm:prSet presAssocID="{B23FDC80-8344-49E9-95B8-7A7C6B7A1F2C}" presName="sp" presStyleCnt="0"/>
      <dgm:spPr/>
    </dgm:pt>
    <dgm:pt modelId="{94791A7B-70DF-4FD5-A60F-BB2552DD01C4}" type="pres">
      <dgm:prSet presAssocID="{2A31C060-07A3-4F00-8E84-A811FD6696EB}" presName="composite" presStyleCnt="0"/>
      <dgm:spPr/>
    </dgm:pt>
    <dgm:pt modelId="{98D3A0FE-670A-4120-A9D1-E13596E4E58B}" type="pres">
      <dgm:prSet presAssocID="{2A31C060-07A3-4F00-8E84-A811FD6696E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B34EBB0-B928-471D-A595-3044612F866C}" type="pres">
      <dgm:prSet presAssocID="{2A31C060-07A3-4F00-8E84-A811FD6696E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1CD6001-4BA0-43A2-A748-30C62B315DC6}" type="presOf" srcId="{C0109236-24BE-4B08-A31C-D2A35BDD6779}" destId="{7B827005-C602-49C1-A7C6-662CB34C349B}" srcOrd="0" destOrd="0" presId="urn:microsoft.com/office/officeart/2005/8/layout/chevron2"/>
    <dgm:cxn modelId="{2A987712-7CF4-4F0C-935E-4D09171D1A06}" type="presOf" srcId="{B3926206-B702-4108-8B4A-E8346CDCF641}" destId="{D1329FEE-631F-44D4-9AD6-EFD1505107C3}" srcOrd="0" destOrd="0" presId="urn:microsoft.com/office/officeart/2005/8/layout/chevron2"/>
    <dgm:cxn modelId="{82D14718-7745-40A9-B718-02AE790D6114}" type="presOf" srcId="{2A31C060-07A3-4F00-8E84-A811FD6696EB}" destId="{98D3A0FE-670A-4120-A9D1-E13596E4E58B}" srcOrd="0" destOrd="0" presId="urn:microsoft.com/office/officeart/2005/8/layout/chevron2"/>
    <dgm:cxn modelId="{1A62AA1C-B752-4996-9002-3BFC47AC415F}" srcId="{162F06EA-6B7C-4055-8BC8-C5341F9C9414}" destId="{F0A7EECD-074F-436C-9F35-ACCC9977F133}" srcOrd="0" destOrd="0" parTransId="{CFFB4E26-B5D4-4205-BDFA-4695FCA2B2AA}" sibTransId="{6F324CE4-EE82-4ACB-A7C0-66162785F5F7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39AFBB27-8447-44D2-91CC-A31F74E4193F}" type="presOf" srcId="{F0A7EECD-074F-436C-9F35-ACCC9977F133}" destId="{CBC2CC15-7C45-4838-A070-1812D2EFA1BC}" srcOrd="0" destOrd="0" presId="urn:microsoft.com/office/officeart/2005/8/layout/chevron2"/>
    <dgm:cxn modelId="{5BB9C72B-F134-4683-BC79-DC92787A178A}" srcId="{2A31C060-07A3-4F00-8E84-A811FD6696EB}" destId="{080DE3E4-21A1-4A83-B025-5416F30C63BD}" srcOrd="0" destOrd="0" parTransId="{C5DE94A7-320D-44E8-9E3B-8398AA32A7B9}" sibTransId="{5656D96C-7977-4EE0-9CAF-EF6891F9C70F}"/>
    <dgm:cxn modelId="{510C4066-0AAB-49CC-8209-80C66C98F8D8}" srcId="{162F06EA-6B7C-4055-8BC8-C5341F9C9414}" destId="{866647D5-F0C8-435A-8B49-FE0AF40763C2}" srcOrd="1" destOrd="0" parTransId="{4F817972-FD76-4E29-99DC-44E361E04D0D}" sibTransId="{B23FDC80-8344-49E9-95B8-7A7C6B7A1F2C}"/>
    <dgm:cxn modelId="{5CFB9448-B2D9-4061-BE0D-5D6CE3F5EE17}" srcId="{162F06EA-6B7C-4055-8BC8-C5341F9C9414}" destId="{2A31C060-07A3-4F00-8E84-A811FD6696EB}" srcOrd="2" destOrd="0" parTransId="{4C04D6C8-5927-4BBC-B938-815B2262726A}" sibTransId="{980AB1B6-C451-47A5-8CC7-C6B6992BF178}"/>
    <dgm:cxn modelId="{6F65768A-D428-4A1B-AB6F-4B7686564039}" type="presOf" srcId="{866647D5-F0C8-435A-8B49-FE0AF40763C2}" destId="{CAEFAB11-BCDF-4DA6-99FF-518AFE805A69}" srcOrd="0" destOrd="0" presId="urn:microsoft.com/office/officeart/2005/8/layout/chevron2"/>
    <dgm:cxn modelId="{B9587FB3-BAA3-4739-8594-530E35278AFF}" srcId="{866647D5-F0C8-435A-8B49-FE0AF40763C2}" destId="{B3926206-B702-4108-8B4A-E8346CDCF641}" srcOrd="0" destOrd="0" parTransId="{8B6B8456-C738-4486-BA72-5B5D3EFB360F}" sibTransId="{1BC4E997-1AAF-47C8-9299-8D238859FF46}"/>
    <dgm:cxn modelId="{9F271ECB-1C79-4C58-BBBF-8B221429DFCE}" srcId="{F0A7EECD-074F-436C-9F35-ACCC9977F133}" destId="{C0109236-24BE-4B08-A31C-D2A35BDD6779}" srcOrd="0" destOrd="0" parTransId="{9857E44D-FD5F-440B-9D60-1360D683C300}" sibTransId="{6E6A420C-EF85-438E-938F-7AA8EDF60563}"/>
    <dgm:cxn modelId="{019D2FED-21F0-436B-A7BE-77BFFE397277}" type="presOf" srcId="{080DE3E4-21A1-4A83-B025-5416F30C63BD}" destId="{BB34EBB0-B928-471D-A595-3044612F866C}" srcOrd="0" destOrd="0" presId="urn:microsoft.com/office/officeart/2005/8/layout/chevron2"/>
    <dgm:cxn modelId="{0629F64C-B56B-452C-B5FF-88CE65606D75}" type="presParOf" srcId="{88899F49-4A35-4974-AAB6-9575B19ABE83}" destId="{06842647-8E2F-4970-A7CD-FCAA8CF443B6}" srcOrd="0" destOrd="0" presId="urn:microsoft.com/office/officeart/2005/8/layout/chevron2"/>
    <dgm:cxn modelId="{13CEBDD9-2103-4D5E-8F59-23EE523DBA4F}" type="presParOf" srcId="{06842647-8E2F-4970-A7CD-FCAA8CF443B6}" destId="{CBC2CC15-7C45-4838-A070-1812D2EFA1BC}" srcOrd="0" destOrd="0" presId="urn:microsoft.com/office/officeart/2005/8/layout/chevron2"/>
    <dgm:cxn modelId="{9C2B4C91-B828-4BFD-9C1E-7C9C17212EE1}" type="presParOf" srcId="{06842647-8E2F-4970-A7CD-FCAA8CF443B6}" destId="{7B827005-C602-49C1-A7C6-662CB34C349B}" srcOrd="1" destOrd="0" presId="urn:microsoft.com/office/officeart/2005/8/layout/chevron2"/>
    <dgm:cxn modelId="{80A9AB4C-03C3-4B80-ADEB-952AD26EFC0D}" type="presParOf" srcId="{88899F49-4A35-4974-AAB6-9575B19ABE83}" destId="{88B9FFB4-4109-4A8E-81DD-B61173DE0F2C}" srcOrd="1" destOrd="0" presId="urn:microsoft.com/office/officeart/2005/8/layout/chevron2"/>
    <dgm:cxn modelId="{5446BDF5-56A9-4699-9DAD-A0BF680B1D0F}" type="presParOf" srcId="{88899F49-4A35-4974-AAB6-9575B19ABE83}" destId="{8EC0BEB8-BEEB-4739-B184-8057D60AFDA9}" srcOrd="2" destOrd="0" presId="urn:microsoft.com/office/officeart/2005/8/layout/chevron2"/>
    <dgm:cxn modelId="{AB6944BD-CF17-4568-932B-F27DE28D1767}" type="presParOf" srcId="{8EC0BEB8-BEEB-4739-B184-8057D60AFDA9}" destId="{CAEFAB11-BCDF-4DA6-99FF-518AFE805A69}" srcOrd="0" destOrd="0" presId="urn:microsoft.com/office/officeart/2005/8/layout/chevron2"/>
    <dgm:cxn modelId="{F3961A5C-7154-4A0A-8061-BF6846849AB5}" type="presParOf" srcId="{8EC0BEB8-BEEB-4739-B184-8057D60AFDA9}" destId="{D1329FEE-631F-44D4-9AD6-EFD1505107C3}" srcOrd="1" destOrd="0" presId="urn:microsoft.com/office/officeart/2005/8/layout/chevron2"/>
    <dgm:cxn modelId="{C83B600A-8905-44DB-9023-90FAFEF5D243}" type="presParOf" srcId="{88899F49-4A35-4974-AAB6-9575B19ABE83}" destId="{D348C0AB-EF4D-429D-BAD6-24C98140214E}" srcOrd="3" destOrd="0" presId="urn:microsoft.com/office/officeart/2005/8/layout/chevron2"/>
    <dgm:cxn modelId="{D3CFED3D-48CA-40DB-98AB-40C8F053D3FB}" type="presParOf" srcId="{88899F49-4A35-4974-AAB6-9575B19ABE83}" destId="{94791A7B-70DF-4FD5-A60F-BB2552DD01C4}" srcOrd="4" destOrd="0" presId="urn:microsoft.com/office/officeart/2005/8/layout/chevron2"/>
    <dgm:cxn modelId="{F2C6692D-4F72-43B4-98E7-B7888B9B62DA}" type="presParOf" srcId="{94791A7B-70DF-4FD5-A60F-BB2552DD01C4}" destId="{98D3A0FE-670A-4120-A9D1-E13596E4E58B}" srcOrd="0" destOrd="0" presId="urn:microsoft.com/office/officeart/2005/8/layout/chevron2"/>
    <dgm:cxn modelId="{2CFBD236-1E0B-47C5-A029-65DA8EEC2AE9}" type="presParOf" srcId="{94791A7B-70DF-4FD5-A60F-BB2552DD01C4}" destId="{BB34EBB0-B928-471D-A595-3044612F86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2CC15-7C45-4838-A070-1812D2EFA1BC}">
      <dsp:nvSpPr>
        <dsp:cNvPr id="0" name=""/>
        <dsp:cNvSpPr/>
      </dsp:nvSpPr>
      <dsp:spPr>
        <a:xfrm rot="5400000">
          <a:off x="-199426" y="203167"/>
          <a:ext cx="1329512" cy="9306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>
              <a:solidFill>
                <a:srgbClr val="000000"/>
              </a:solidFill>
            </a:rPr>
            <a:t>1</a:t>
          </a:r>
        </a:p>
      </dsp:txBody>
      <dsp:txXfrm rot="-5400000">
        <a:off x="1" y="469069"/>
        <a:ext cx="930658" cy="398854"/>
      </dsp:txXfrm>
    </dsp:sp>
    <dsp:sp modelId="{7B827005-C602-49C1-A7C6-662CB34C349B}">
      <dsp:nvSpPr>
        <dsp:cNvPr id="0" name=""/>
        <dsp:cNvSpPr/>
      </dsp:nvSpPr>
      <dsp:spPr>
        <a:xfrm rot="5400000">
          <a:off x="3462146" y="-2527746"/>
          <a:ext cx="864637" cy="5927613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600" kern="1200" dirty="0">
              <a:solidFill>
                <a:srgbClr val="000000"/>
              </a:solidFill>
            </a:rPr>
            <a:t>Les missions F3SCT</a:t>
          </a:r>
          <a:endParaRPr lang="fr-FR" sz="3200" kern="1200" dirty="0">
            <a:solidFill>
              <a:srgbClr val="000000"/>
            </a:solidFill>
          </a:endParaRPr>
        </a:p>
      </dsp:txBody>
      <dsp:txXfrm rot="-5400000">
        <a:off x="930658" y="45950"/>
        <a:ext cx="5885405" cy="780221"/>
      </dsp:txXfrm>
    </dsp:sp>
    <dsp:sp modelId="{CAEFAB11-BCDF-4DA6-99FF-518AFE805A69}">
      <dsp:nvSpPr>
        <dsp:cNvPr id="0" name=""/>
        <dsp:cNvSpPr/>
      </dsp:nvSpPr>
      <dsp:spPr>
        <a:xfrm rot="5400000">
          <a:off x="-199426" y="1334870"/>
          <a:ext cx="1329512" cy="9306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0" kern="1200" dirty="0">
              <a:solidFill>
                <a:srgbClr val="000000"/>
              </a:solidFill>
            </a:rPr>
            <a:t>2</a:t>
          </a:r>
          <a:endParaRPr lang="fr-FR" sz="2700" b="0" kern="1200" dirty="0">
            <a:solidFill>
              <a:srgbClr val="000000"/>
            </a:solidFill>
          </a:endParaRPr>
        </a:p>
      </dsp:txBody>
      <dsp:txXfrm rot="-5400000">
        <a:off x="1" y="1600772"/>
        <a:ext cx="930658" cy="398854"/>
      </dsp:txXfrm>
    </dsp:sp>
    <dsp:sp modelId="{D1329FEE-631F-44D4-9AD6-EFD1505107C3}">
      <dsp:nvSpPr>
        <dsp:cNvPr id="0" name=""/>
        <dsp:cNvSpPr/>
      </dsp:nvSpPr>
      <dsp:spPr>
        <a:xfrm rot="5400000">
          <a:off x="3462373" y="-1396271"/>
          <a:ext cx="864182" cy="5927613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600" kern="1200" dirty="0">
              <a:solidFill>
                <a:srgbClr val="000000"/>
              </a:solidFill>
            </a:rPr>
            <a:t>Les outils F3SCT</a:t>
          </a:r>
        </a:p>
      </dsp:txBody>
      <dsp:txXfrm rot="-5400000">
        <a:off x="930658" y="1177630"/>
        <a:ext cx="5885427" cy="779810"/>
      </dsp:txXfrm>
    </dsp:sp>
    <dsp:sp modelId="{98D3A0FE-670A-4120-A9D1-E13596E4E58B}">
      <dsp:nvSpPr>
        <dsp:cNvPr id="0" name=""/>
        <dsp:cNvSpPr/>
      </dsp:nvSpPr>
      <dsp:spPr>
        <a:xfrm rot="5400000">
          <a:off x="-199426" y="2466573"/>
          <a:ext cx="1329512" cy="9306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0" kern="1200" dirty="0">
              <a:solidFill>
                <a:srgbClr val="000000"/>
              </a:solidFill>
            </a:rPr>
            <a:t>3</a:t>
          </a:r>
        </a:p>
      </dsp:txBody>
      <dsp:txXfrm rot="-5400000">
        <a:off x="1" y="2732475"/>
        <a:ext cx="930658" cy="398854"/>
      </dsp:txXfrm>
    </dsp:sp>
    <dsp:sp modelId="{BB34EBB0-B928-471D-A595-3044612F866C}">
      <dsp:nvSpPr>
        <dsp:cNvPr id="0" name=""/>
        <dsp:cNvSpPr/>
      </dsp:nvSpPr>
      <dsp:spPr>
        <a:xfrm rot="5400000">
          <a:off x="3462373" y="-264568"/>
          <a:ext cx="864182" cy="5927613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500" kern="1200" dirty="0">
              <a:solidFill>
                <a:srgbClr val="000000"/>
              </a:solidFill>
            </a:rPr>
            <a:t>Le fonctionnement F3SCT</a:t>
          </a:r>
          <a:endParaRPr lang="fr-FR" sz="3500" kern="1200" dirty="0"/>
        </a:p>
      </dsp:txBody>
      <dsp:txXfrm rot="-5400000">
        <a:off x="930658" y="2309333"/>
        <a:ext cx="5885427" cy="7798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06/02/2023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2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 </a:t>
            </a:r>
          </a:p>
          <a:p>
            <a:pPr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Missions et outils de la F3SCT      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3 moments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T2 – F6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89997495"/>
              </p:ext>
            </p:extLst>
          </p:nvPr>
        </p:nvGraphicFramePr>
        <p:xfrm>
          <a:off x="899592" y="2564904"/>
          <a:ext cx="685827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217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32867"/>
            <a:ext cx="748883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 dirty="0">
                <a:latin typeface="Times New Roman" pitchFamily="18"/>
                <a:ea typeface="Arial" pitchFamily="2"/>
                <a:cs typeface="Times New Roman" pitchFamily="18"/>
              </a:rPr>
              <a:t>Thème 2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hangingPunct="0">
              <a:defRPr sz="1800"/>
            </a:pPr>
            <a:r>
              <a:rPr lang="fr-FR" sz="4400" b="1" dirty="0">
                <a:latin typeface="Times New Roman" pitchFamily="18"/>
                <a:ea typeface="Arial" pitchFamily="2"/>
                <a:cs typeface="Times New Roman" pitchFamily="18"/>
              </a:rPr>
              <a:t>Missions et outils de la F3SCT      </a:t>
            </a:r>
          </a:p>
          <a:p>
            <a:pPr lvl="0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2 : </a:t>
            </a: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Les outils de la F3SCT</a:t>
            </a:r>
          </a:p>
        </p:txBody>
      </p:sp>
      <p:sp>
        <p:nvSpPr>
          <p:cNvPr id="7" name="Rectangle 6"/>
          <p:cNvSpPr/>
          <p:nvPr/>
        </p:nvSpPr>
        <p:spPr>
          <a:xfrm>
            <a:off x="803346" y="3704308"/>
            <a:ext cx="79241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du moment, les stagiaires seront en capacité de lister au moins deux outils.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T2 – F6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68</TotalTime>
  <Words>67</Words>
  <Application>Microsoft Office PowerPoint</Application>
  <PresentationFormat>Affichage à l'écran (4:3)</PresentationFormat>
  <Paragraphs>20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26</cp:revision>
  <dcterms:created xsi:type="dcterms:W3CDTF">2022-01-18T16:03:51Z</dcterms:created>
  <dcterms:modified xsi:type="dcterms:W3CDTF">2023-02-06T10:52:26Z</dcterms:modified>
</cp:coreProperties>
</file>