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61" r:id="rId2"/>
    <p:sldId id="260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98" autoAdjust="0"/>
  </p:normalViewPr>
  <p:slideViewPr>
    <p:cSldViewPr>
      <p:cViewPr varScale="1">
        <p:scale>
          <a:sx n="54" d="100"/>
          <a:sy n="54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2F06EA-6B7C-4055-8BC8-C5341F9C9414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866647D5-F0C8-435A-8B49-FE0AF40763C2}">
      <dgm:prSet/>
      <dgm:spPr/>
      <dgm:t>
        <a:bodyPr/>
        <a:lstStyle/>
        <a:p>
          <a:pPr rtl="0"/>
          <a:r>
            <a:rPr lang="fr-FR" b="1" dirty="0">
              <a:solidFill>
                <a:srgbClr val="000000"/>
              </a:solidFill>
            </a:rPr>
            <a:t>1</a:t>
          </a:r>
        </a:p>
      </dgm:t>
    </dgm:pt>
    <dgm:pt modelId="{4F817972-FD76-4E29-99DC-44E361E04D0D}" type="parTrans" cxnId="{510C4066-0AAB-49CC-8209-80C66C98F8D8}">
      <dgm:prSet/>
      <dgm:spPr/>
      <dgm:t>
        <a:bodyPr/>
        <a:lstStyle/>
        <a:p>
          <a:endParaRPr lang="fr-FR"/>
        </a:p>
      </dgm:t>
    </dgm:pt>
    <dgm:pt modelId="{B23FDC80-8344-49E9-95B8-7A7C6B7A1F2C}" type="sibTrans" cxnId="{510C4066-0AAB-49CC-8209-80C66C98F8D8}">
      <dgm:prSet/>
      <dgm:spPr/>
      <dgm:t>
        <a:bodyPr/>
        <a:lstStyle/>
        <a:p>
          <a:endParaRPr lang="fr-FR"/>
        </a:p>
      </dgm:t>
    </dgm:pt>
    <dgm:pt modelId="{A8566192-F4A4-41A5-A795-3427759B4B3C}">
      <dgm:prSet/>
      <dgm:spPr/>
      <dgm:t>
        <a:bodyPr/>
        <a:lstStyle/>
        <a:p>
          <a:pPr rtl="0"/>
          <a:r>
            <a:rPr lang="fr-FR" b="1" dirty="0">
              <a:solidFill>
                <a:srgbClr val="000000"/>
              </a:solidFill>
            </a:rPr>
            <a:t>2</a:t>
          </a:r>
        </a:p>
      </dgm:t>
    </dgm:pt>
    <dgm:pt modelId="{CFD57535-D19D-4958-BE54-4A1A86177E01}" type="parTrans" cxnId="{BED3A920-0E19-4123-BCDD-011A95B82B5C}">
      <dgm:prSet/>
      <dgm:spPr/>
      <dgm:t>
        <a:bodyPr/>
        <a:lstStyle/>
        <a:p>
          <a:endParaRPr lang="fr-FR"/>
        </a:p>
      </dgm:t>
    </dgm:pt>
    <dgm:pt modelId="{B96B7AD7-B549-4CA1-9A2E-270BAAC5E66F}" type="sibTrans" cxnId="{BED3A920-0E19-4123-BCDD-011A95B82B5C}">
      <dgm:prSet/>
      <dgm:spPr/>
      <dgm:t>
        <a:bodyPr/>
        <a:lstStyle/>
        <a:p>
          <a:endParaRPr lang="fr-FR"/>
        </a:p>
      </dgm:t>
    </dgm:pt>
    <dgm:pt modelId="{B3926206-B702-4108-8B4A-E8346CDCF641}">
      <dgm:prSet/>
      <dgm:spPr/>
      <dgm:t>
        <a:bodyPr/>
        <a:lstStyle/>
        <a:p>
          <a:pPr rtl="0"/>
          <a:r>
            <a:rPr lang="fr-FR" dirty="0">
              <a:solidFill>
                <a:srgbClr val="000000"/>
              </a:solidFill>
            </a:rPr>
            <a:t>La santé au travail, le travail réel et le travail prescrit</a:t>
          </a:r>
        </a:p>
      </dgm:t>
    </dgm:pt>
    <dgm:pt modelId="{8B6B8456-C738-4486-BA72-5B5D3EFB360F}" type="parTrans" cxnId="{B9587FB3-BAA3-4739-8594-530E35278AFF}">
      <dgm:prSet/>
      <dgm:spPr/>
      <dgm:t>
        <a:bodyPr/>
        <a:lstStyle/>
        <a:p>
          <a:endParaRPr lang="fr-FR"/>
        </a:p>
      </dgm:t>
    </dgm:pt>
    <dgm:pt modelId="{1BC4E997-1AAF-47C8-9299-8D238859FF46}" type="sibTrans" cxnId="{B9587FB3-BAA3-4739-8594-530E35278AFF}">
      <dgm:prSet/>
      <dgm:spPr/>
      <dgm:t>
        <a:bodyPr/>
        <a:lstStyle/>
        <a:p>
          <a:endParaRPr lang="fr-FR"/>
        </a:p>
      </dgm:t>
    </dgm:pt>
    <dgm:pt modelId="{E5609625-CCD1-4E34-AA78-8CF08A7FBF30}">
      <dgm:prSet/>
      <dgm:spPr/>
      <dgm:t>
        <a:bodyPr/>
        <a:lstStyle/>
        <a:p>
          <a:pPr rtl="0"/>
          <a:r>
            <a:rPr lang="fr-FR" dirty="0">
              <a:solidFill>
                <a:srgbClr val="000000"/>
              </a:solidFill>
            </a:rPr>
            <a:t>Responsabilités de l’employeur</a:t>
          </a:r>
        </a:p>
      </dgm:t>
    </dgm:pt>
    <dgm:pt modelId="{82D627CB-D199-467A-BEA7-92DF7C8446C8}" type="parTrans" cxnId="{6A7B2EDC-8EEF-4EEB-864B-6223F58ADA43}">
      <dgm:prSet/>
      <dgm:spPr/>
      <dgm:t>
        <a:bodyPr/>
        <a:lstStyle/>
        <a:p>
          <a:endParaRPr lang="fr-FR"/>
        </a:p>
      </dgm:t>
    </dgm:pt>
    <dgm:pt modelId="{9F5288C4-3954-405A-AFE0-D4BC6E58B5F4}" type="sibTrans" cxnId="{6A7B2EDC-8EEF-4EEB-864B-6223F58ADA43}">
      <dgm:prSet/>
      <dgm:spPr/>
      <dgm:t>
        <a:bodyPr/>
        <a:lstStyle/>
        <a:p>
          <a:endParaRPr lang="fr-FR"/>
        </a:p>
      </dgm:t>
    </dgm:pt>
    <dgm:pt modelId="{88899F49-4A35-4974-AAB6-9575B19ABE83}" type="pres">
      <dgm:prSet presAssocID="{162F06EA-6B7C-4055-8BC8-C5341F9C9414}" presName="linearFlow" presStyleCnt="0">
        <dgm:presLayoutVars>
          <dgm:dir/>
          <dgm:animLvl val="lvl"/>
          <dgm:resizeHandles val="exact"/>
        </dgm:presLayoutVars>
      </dgm:prSet>
      <dgm:spPr/>
    </dgm:pt>
    <dgm:pt modelId="{8EC0BEB8-BEEB-4739-B184-8057D60AFDA9}" type="pres">
      <dgm:prSet presAssocID="{866647D5-F0C8-435A-8B49-FE0AF40763C2}" presName="composite" presStyleCnt="0"/>
      <dgm:spPr/>
    </dgm:pt>
    <dgm:pt modelId="{CAEFAB11-BCDF-4DA6-99FF-518AFE805A69}" type="pres">
      <dgm:prSet presAssocID="{866647D5-F0C8-435A-8B49-FE0AF40763C2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D1329FEE-631F-44D4-9AD6-EFD1505107C3}" type="pres">
      <dgm:prSet presAssocID="{866647D5-F0C8-435A-8B49-FE0AF40763C2}" presName="descendantText" presStyleLbl="alignAcc1" presStyleIdx="0" presStyleCnt="2">
        <dgm:presLayoutVars>
          <dgm:bulletEnabled val="1"/>
        </dgm:presLayoutVars>
      </dgm:prSet>
      <dgm:spPr/>
    </dgm:pt>
    <dgm:pt modelId="{854D5462-0F17-4337-B2D8-23EE9CFCB608}" type="pres">
      <dgm:prSet presAssocID="{B23FDC80-8344-49E9-95B8-7A7C6B7A1F2C}" presName="sp" presStyleCnt="0"/>
      <dgm:spPr/>
    </dgm:pt>
    <dgm:pt modelId="{15DD1F9F-55AE-4D5D-A7AA-2BCEFAD49E40}" type="pres">
      <dgm:prSet presAssocID="{A8566192-F4A4-41A5-A795-3427759B4B3C}" presName="composite" presStyleCnt="0"/>
      <dgm:spPr/>
    </dgm:pt>
    <dgm:pt modelId="{BCC66FEE-190F-4011-AA55-6076B35C74FE}" type="pres">
      <dgm:prSet presAssocID="{A8566192-F4A4-41A5-A795-3427759B4B3C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D6A6C55C-0771-4254-BBF4-9BE559D52BC1}" type="pres">
      <dgm:prSet presAssocID="{A8566192-F4A4-41A5-A795-3427759B4B3C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625A7C0F-F156-49B3-A3A0-DC3AAB00B58D}" type="presOf" srcId="{E5609625-CCD1-4E34-AA78-8CF08A7FBF30}" destId="{D6A6C55C-0771-4254-BBF4-9BE559D52BC1}" srcOrd="0" destOrd="0" presId="urn:microsoft.com/office/officeart/2005/8/layout/chevron2"/>
    <dgm:cxn modelId="{2A987712-7CF4-4F0C-935E-4D09171D1A06}" type="presOf" srcId="{B3926206-B702-4108-8B4A-E8346CDCF641}" destId="{D1329FEE-631F-44D4-9AD6-EFD1505107C3}" srcOrd="0" destOrd="0" presId="urn:microsoft.com/office/officeart/2005/8/layout/chevron2"/>
    <dgm:cxn modelId="{BED3A920-0E19-4123-BCDD-011A95B82B5C}" srcId="{162F06EA-6B7C-4055-8BC8-C5341F9C9414}" destId="{A8566192-F4A4-41A5-A795-3427759B4B3C}" srcOrd="1" destOrd="0" parTransId="{CFD57535-D19D-4958-BE54-4A1A86177E01}" sibTransId="{B96B7AD7-B549-4CA1-9A2E-270BAAC5E66F}"/>
    <dgm:cxn modelId="{581EA023-098C-4836-8CE0-3588C7E55C91}" type="presOf" srcId="{162F06EA-6B7C-4055-8BC8-C5341F9C9414}" destId="{88899F49-4A35-4974-AAB6-9575B19ABE83}" srcOrd="0" destOrd="0" presId="urn:microsoft.com/office/officeart/2005/8/layout/chevron2"/>
    <dgm:cxn modelId="{510C4066-0AAB-49CC-8209-80C66C98F8D8}" srcId="{162F06EA-6B7C-4055-8BC8-C5341F9C9414}" destId="{866647D5-F0C8-435A-8B49-FE0AF40763C2}" srcOrd="0" destOrd="0" parTransId="{4F817972-FD76-4E29-99DC-44E361E04D0D}" sibTransId="{B23FDC80-8344-49E9-95B8-7A7C6B7A1F2C}"/>
    <dgm:cxn modelId="{6F65768A-D428-4A1B-AB6F-4B7686564039}" type="presOf" srcId="{866647D5-F0C8-435A-8B49-FE0AF40763C2}" destId="{CAEFAB11-BCDF-4DA6-99FF-518AFE805A69}" srcOrd="0" destOrd="0" presId="urn:microsoft.com/office/officeart/2005/8/layout/chevron2"/>
    <dgm:cxn modelId="{B9587FB3-BAA3-4739-8594-530E35278AFF}" srcId="{866647D5-F0C8-435A-8B49-FE0AF40763C2}" destId="{B3926206-B702-4108-8B4A-E8346CDCF641}" srcOrd="0" destOrd="0" parTransId="{8B6B8456-C738-4486-BA72-5B5D3EFB360F}" sibTransId="{1BC4E997-1AAF-47C8-9299-8D238859FF46}"/>
    <dgm:cxn modelId="{6A7B2EDC-8EEF-4EEB-864B-6223F58ADA43}" srcId="{A8566192-F4A4-41A5-A795-3427759B4B3C}" destId="{E5609625-CCD1-4E34-AA78-8CF08A7FBF30}" srcOrd="0" destOrd="0" parTransId="{82D627CB-D199-467A-BEA7-92DF7C8446C8}" sibTransId="{9F5288C4-3954-405A-AFE0-D4BC6E58B5F4}"/>
    <dgm:cxn modelId="{85275DFE-886C-4B4C-B724-02A294B72001}" type="presOf" srcId="{A8566192-F4A4-41A5-A795-3427759B4B3C}" destId="{BCC66FEE-190F-4011-AA55-6076B35C74FE}" srcOrd="0" destOrd="0" presId="urn:microsoft.com/office/officeart/2005/8/layout/chevron2"/>
    <dgm:cxn modelId="{5446BDF5-56A9-4699-9DAD-A0BF680B1D0F}" type="presParOf" srcId="{88899F49-4A35-4974-AAB6-9575B19ABE83}" destId="{8EC0BEB8-BEEB-4739-B184-8057D60AFDA9}" srcOrd="0" destOrd="0" presId="urn:microsoft.com/office/officeart/2005/8/layout/chevron2"/>
    <dgm:cxn modelId="{AB6944BD-CF17-4568-932B-F27DE28D1767}" type="presParOf" srcId="{8EC0BEB8-BEEB-4739-B184-8057D60AFDA9}" destId="{CAEFAB11-BCDF-4DA6-99FF-518AFE805A69}" srcOrd="0" destOrd="0" presId="urn:microsoft.com/office/officeart/2005/8/layout/chevron2"/>
    <dgm:cxn modelId="{F3961A5C-7154-4A0A-8061-BF6846849AB5}" type="presParOf" srcId="{8EC0BEB8-BEEB-4739-B184-8057D60AFDA9}" destId="{D1329FEE-631F-44D4-9AD6-EFD1505107C3}" srcOrd="1" destOrd="0" presId="urn:microsoft.com/office/officeart/2005/8/layout/chevron2"/>
    <dgm:cxn modelId="{853D5416-1C43-4089-9B7B-D0AF80C3E77E}" type="presParOf" srcId="{88899F49-4A35-4974-AAB6-9575B19ABE83}" destId="{854D5462-0F17-4337-B2D8-23EE9CFCB608}" srcOrd="1" destOrd="0" presId="urn:microsoft.com/office/officeart/2005/8/layout/chevron2"/>
    <dgm:cxn modelId="{6A3800C9-ADC0-473F-B7A1-FD6127DF2640}" type="presParOf" srcId="{88899F49-4A35-4974-AAB6-9575B19ABE83}" destId="{15DD1F9F-55AE-4D5D-A7AA-2BCEFAD49E40}" srcOrd="2" destOrd="0" presId="urn:microsoft.com/office/officeart/2005/8/layout/chevron2"/>
    <dgm:cxn modelId="{BCDC4A34-012D-4592-9545-E20663DAD1FC}" type="presParOf" srcId="{15DD1F9F-55AE-4D5D-A7AA-2BCEFAD49E40}" destId="{BCC66FEE-190F-4011-AA55-6076B35C74FE}" srcOrd="0" destOrd="0" presId="urn:microsoft.com/office/officeart/2005/8/layout/chevron2"/>
    <dgm:cxn modelId="{1C2EDF22-BC43-4577-8ABE-41ADCAF1258B}" type="presParOf" srcId="{15DD1F9F-55AE-4D5D-A7AA-2BCEFAD49E40}" destId="{D6A6C55C-0771-4254-BBF4-9BE559D52BC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FAB11-BCDF-4DA6-99FF-518AFE805A69}">
      <dsp:nvSpPr>
        <dsp:cNvPr id="0" name=""/>
        <dsp:cNvSpPr/>
      </dsp:nvSpPr>
      <dsp:spPr>
        <a:xfrm rot="5400000">
          <a:off x="-292249" y="295448"/>
          <a:ext cx="1948328" cy="136382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b="1" kern="1200" dirty="0">
              <a:solidFill>
                <a:srgbClr val="000000"/>
              </a:solidFill>
            </a:rPr>
            <a:t>1</a:t>
          </a:r>
        </a:p>
      </dsp:txBody>
      <dsp:txXfrm rot="-5400000">
        <a:off x="1" y="685114"/>
        <a:ext cx="1363829" cy="584499"/>
      </dsp:txXfrm>
    </dsp:sp>
    <dsp:sp modelId="{D1329FEE-631F-44D4-9AD6-EFD1505107C3}">
      <dsp:nvSpPr>
        <dsp:cNvPr id="0" name=""/>
        <dsp:cNvSpPr/>
      </dsp:nvSpPr>
      <dsp:spPr>
        <a:xfrm rot="5400000">
          <a:off x="3362891" y="-1995862"/>
          <a:ext cx="1266413" cy="526453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900" kern="1200" dirty="0">
              <a:solidFill>
                <a:srgbClr val="000000"/>
              </a:solidFill>
            </a:rPr>
            <a:t>La santé au travail, le travail réel et le travail prescrit</a:t>
          </a:r>
        </a:p>
      </dsp:txBody>
      <dsp:txXfrm rot="-5400000">
        <a:off x="1363830" y="65020"/>
        <a:ext cx="5202715" cy="1142771"/>
      </dsp:txXfrm>
    </dsp:sp>
    <dsp:sp modelId="{BCC66FEE-190F-4011-AA55-6076B35C74FE}">
      <dsp:nvSpPr>
        <dsp:cNvPr id="0" name=""/>
        <dsp:cNvSpPr/>
      </dsp:nvSpPr>
      <dsp:spPr>
        <a:xfrm rot="5400000">
          <a:off x="-292249" y="1955011"/>
          <a:ext cx="1948328" cy="136382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b="1" kern="1200" dirty="0">
              <a:solidFill>
                <a:srgbClr val="000000"/>
              </a:solidFill>
            </a:rPr>
            <a:t>2</a:t>
          </a:r>
        </a:p>
      </dsp:txBody>
      <dsp:txXfrm rot="-5400000">
        <a:off x="1" y="2344677"/>
        <a:ext cx="1363829" cy="584499"/>
      </dsp:txXfrm>
    </dsp:sp>
    <dsp:sp modelId="{D6A6C55C-0771-4254-BBF4-9BE559D52BC1}">
      <dsp:nvSpPr>
        <dsp:cNvPr id="0" name=""/>
        <dsp:cNvSpPr/>
      </dsp:nvSpPr>
      <dsp:spPr>
        <a:xfrm rot="5400000">
          <a:off x="3362891" y="-336298"/>
          <a:ext cx="1266413" cy="526453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900" kern="1200" dirty="0">
              <a:solidFill>
                <a:srgbClr val="000000"/>
              </a:solidFill>
            </a:rPr>
            <a:t>Responsabilités de l’employeur</a:t>
          </a:r>
        </a:p>
      </dsp:txBody>
      <dsp:txXfrm rot="-5400000">
        <a:off x="1363830" y="1724584"/>
        <a:ext cx="5202715" cy="1142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E801-2E33-4BE6-B623-221A106A6457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B796-2AF0-428C-9FDD-EC7565C05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1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90192" y="256071"/>
            <a:ext cx="685827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1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 </a:t>
            </a:r>
          </a:p>
          <a:p>
            <a:pPr hangingPunct="0">
              <a:defRPr sz="1800"/>
            </a:pPr>
            <a:r>
              <a:rPr lang="fr-FR" sz="3200" b="1" dirty="0">
                <a:latin typeface="Times New Roman" pitchFamily="18"/>
                <a:ea typeface="Arial" pitchFamily="2"/>
                <a:cs typeface="Times New Roman" pitchFamily="18"/>
              </a:rPr>
              <a:t>Approche CGT de la santé au travail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      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2 moments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79512" y="1844824"/>
            <a:ext cx="1073645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T1 – F6</a:t>
            </a: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1850830747"/>
              </p:ext>
            </p:extLst>
          </p:nvPr>
        </p:nvGraphicFramePr>
        <p:xfrm>
          <a:off x="899592" y="2564904"/>
          <a:ext cx="6628366" cy="3614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49008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9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3648" y="260648"/>
            <a:ext cx="74888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4000" b="1" u="sng" dirty="0">
                <a:latin typeface="Times New Roman" pitchFamily="18"/>
                <a:ea typeface="Arial" pitchFamily="2"/>
                <a:cs typeface="Times New Roman" pitchFamily="18"/>
              </a:rPr>
              <a:t>Thème 1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hangingPunct="0">
              <a:defRPr sz="1800"/>
            </a:pPr>
            <a:r>
              <a:rPr lang="fr-FR" sz="3200" b="1" dirty="0">
                <a:latin typeface="Times New Roman" pitchFamily="18"/>
                <a:ea typeface="Arial" pitchFamily="2"/>
                <a:cs typeface="Times New Roman" pitchFamily="18"/>
              </a:rPr>
              <a:t>Approche CGT de la santé au travail</a:t>
            </a:r>
          </a:p>
          <a:p>
            <a:pPr lvl="0" hangingPunct="0">
              <a:defRPr sz="1800"/>
            </a:pPr>
            <a:endParaRPr lang="fr-FR" sz="14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Moment 2 : </a:t>
            </a: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Les responsabilités de l’employeur</a:t>
            </a:r>
          </a:p>
        </p:txBody>
      </p:sp>
      <p:sp>
        <p:nvSpPr>
          <p:cNvPr id="7" name="Rectangle 6"/>
          <p:cNvSpPr/>
          <p:nvPr/>
        </p:nvSpPr>
        <p:spPr>
          <a:xfrm>
            <a:off x="803346" y="3563093"/>
            <a:ext cx="792411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lvl="0" algn="just" hangingPunct="0">
              <a:defRPr sz="1800"/>
            </a:pP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À l’issue </a:t>
            </a:r>
            <a:r>
              <a:rPr lang="fr-FR" sz="3200">
                <a:latin typeface="Times New Roman" pitchFamily="18"/>
                <a:ea typeface="Arial" pitchFamily="2"/>
                <a:cs typeface="Times New Roman" pitchFamily="2"/>
              </a:rPr>
              <a:t>du moment, </a:t>
            </a: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les stagiaires seront en capacité de différencier au moins deux types de responsabilités de l’employeur.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79512" y="1844824"/>
            <a:ext cx="1073645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T1 – F6</a:t>
            </a:r>
          </a:p>
        </p:txBody>
      </p:sp>
    </p:spTree>
    <p:extLst>
      <p:ext uri="{BB962C8B-B14F-4D97-AF65-F5344CB8AC3E}">
        <p14:creationId xmlns:p14="http://schemas.microsoft.com/office/powerpoint/2010/main" val="111124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echnique">
  <a:themeElements>
    <a:clrScheme name="Personnalisé 3">
      <a:dk1>
        <a:srgbClr val="FF6566"/>
      </a:dk1>
      <a:lt1>
        <a:sysClr val="window" lastClr="FFFFFF"/>
      </a:lt1>
      <a:dk2>
        <a:srgbClr val="FFA2A3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32</TotalTime>
  <Words>77</Words>
  <Application>Microsoft Office PowerPoint</Application>
  <PresentationFormat>Affichage à l'écran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Franklin Gothic Book</vt:lpstr>
      <vt:lpstr>Times New Roman</vt:lpstr>
      <vt:lpstr>Wingdings 2</vt:lpstr>
      <vt:lpstr>Technique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Formateur4a</dc:creator>
  <cp:lastModifiedBy>RODRIGUES, Julien</cp:lastModifiedBy>
  <cp:revision>25</cp:revision>
  <dcterms:created xsi:type="dcterms:W3CDTF">2022-01-18T16:03:51Z</dcterms:created>
  <dcterms:modified xsi:type="dcterms:W3CDTF">2023-02-03T18:25:23Z</dcterms:modified>
</cp:coreProperties>
</file>